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6"/>
  </p:notesMasterIdLst>
  <p:sldIdLst>
    <p:sldId id="280" r:id="rId5"/>
    <p:sldId id="272" r:id="rId6"/>
    <p:sldId id="282" r:id="rId7"/>
    <p:sldId id="286" r:id="rId8"/>
    <p:sldId id="284" r:id="rId9"/>
    <p:sldId id="288" r:id="rId10"/>
    <p:sldId id="290" r:id="rId11"/>
    <p:sldId id="292" r:id="rId12"/>
    <p:sldId id="294" r:id="rId13"/>
    <p:sldId id="296" r:id="rId14"/>
    <p:sldId id="297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0A23057-DA04-6B3A-4906-8506FD682B47}" name="Vanessa Basbas" initials="VB" userId="S::vbasbas@uwaterloo.ca::2a2c0dcd-e8bd-42ea-9b36-084fce5f7ed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D44D"/>
    <a:srgbClr val="E54001"/>
    <a:srgbClr val="5D0096"/>
    <a:srgbClr val="C60079"/>
    <a:srgbClr val="0033BF"/>
    <a:srgbClr val="E9AC00"/>
    <a:srgbClr val="788921"/>
    <a:srgbClr val="005A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729845-7222-412A-8C09-73AA8D7312D4}" v="29" dt="2025-03-05T15:55:48.826"/>
    <p1510:client id="{D6AC0300-809E-4617-B23B-E1522B83C2EA}" v="50" dt="2025-03-06T14:31:26.5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imuna Khandaker" userId="714a8c72-d55c-4df0-853a-e44e47249f74" providerId="ADAL" clId="{20729845-7222-412A-8C09-73AA8D7312D4}"/>
    <pc:docChg chg="undo custSel addSld delSld modSld sldOrd">
      <pc:chgData name="Maimuna Khandaker" userId="714a8c72-d55c-4df0-853a-e44e47249f74" providerId="ADAL" clId="{20729845-7222-412A-8C09-73AA8D7312D4}" dt="2025-03-05T16:54:03.079" v="1062" actId="1076"/>
      <pc:docMkLst>
        <pc:docMk/>
      </pc:docMkLst>
      <pc:sldChg chg="del">
        <pc:chgData name="Maimuna Khandaker" userId="714a8c72-d55c-4df0-853a-e44e47249f74" providerId="ADAL" clId="{20729845-7222-412A-8C09-73AA8D7312D4}" dt="2025-03-05T16:33:33.299" v="994" actId="2696"/>
        <pc:sldMkLst>
          <pc:docMk/>
          <pc:sldMk cId="4139529123" sldId="256"/>
        </pc:sldMkLst>
      </pc:sldChg>
      <pc:sldChg chg="addSp delSp modSp del mod">
        <pc:chgData name="Maimuna Khandaker" userId="714a8c72-d55c-4df0-853a-e44e47249f74" providerId="ADAL" clId="{20729845-7222-412A-8C09-73AA8D7312D4}" dt="2025-03-05T15:03:00.040" v="108" actId="2696"/>
        <pc:sldMkLst>
          <pc:docMk/>
          <pc:sldMk cId="4294167320" sldId="257"/>
        </pc:sldMkLst>
        <pc:spChg chg="add del mod">
          <ac:chgData name="Maimuna Khandaker" userId="714a8c72-d55c-4df0-853a-e44e47249f74" providerId="ADAL" clId="{20729845-7222-412A-8C09-73AA8D7312D4}" dt="2025-03-05T14:53:16.665" v="4" actId="21"/>
          <ac:spMkLst>
            <pc:docMk/>
            <pc:sldMk cId="4294167320" sldId="257"/>
            <ac:spMk id="3" creationId="{BD9948E7-70E3-3130-3DFC-A116613FCFFE}"/>
          </ac:spMkLst>
        </pc:spChg>
        <pc:spChg chg="add del mod">
          <ac:chgData name="Maimuna Khandaker" userId="714a8c72-d55c-4df0-853a-e44e47249f74" providerId="ADAL" clId="{20729845-7222-412A-8C09-73AA8D7312D4}" dt="2025-03-05T14:53:34.068" v="7"/>
          <ac:spMkLst>
            <pc:docMk/>
            <pc:sldMk cId="4294167320" sldId="257"/>
            <ac:spMk id="7" creationId="{A294D17E-2E82-05E5-5C28-74F12E0BC074}"/>
          </ac:spMkLst>
        </pc:spChg>
        <pc:picChg chg="mod">
          <ac:chgData name="Maimuna Khandaker" userId="714a8c72-d55c-4df0-853a-e44e47249f74" providerId="ADAL" clId="{20729845-7222-412A-8C09-73AA8D7312D4}" dt="2025-03-05T14:58:15.887" v="28" actId="1076"/>
          <ac:picMkLst>
            <pc:docMk/>
            <pc:sldMk cId="4294167320" sldId="257"/>
            <ac:picMk id="2" creationId="{76920425-149E-B089-C4E6-5BAFDD6B3922}"/>
          </ac:picMkLst>
        </pc:picChg>
      </pc:sldChg>
      <pc:sldChg chg="del">
        <pc:chgData name="Maimuna Khandaker" userId="714a8c72-d55c-4df0-853a-e44e47249f74" providerId="ADAL" clId="{20729845-7222-412A-8C09-73AA8D7312D4}" dt="2025-03-05T16:33:36.817" v="995" actId="2696"/>
        <pc:sldMkLst>
          <pc:docMk/>
          <pc:sldMk cId="2390099476" sldId="258"/>
        </pc:sldMkLst>
      </pc:sldChg>
      <pc:sldChg chg="del">
        <pc:chgData name="Maimuna Khandaker" userId="714a8c72-d55c-4df0-853a-e44e47249f74" providerId="ADAL" clId="{20729845-7222-412A-8C09-73AA8D7312D4}" dt="2025-03-05T16:33:41.016" v="996" actId="2696"/>
        <pc:sldMkLst>
          <pc:docMk/>
          <pc:sldMk cId="2756095467" sldId="259"/>
        </pc:sldMkLst>
      </pc:sldChg>
      <pc:sldChg chg="del">
        <pc:chgData name="Maimuna Khandaker" userId="714a8c72-d55c-4df0-853a-e44e47249f74" providerId="ADAL" clId="{20729845-7222-412A-8C09-73AA8D7312D4}" dt="2025-03-05T15:03:03.932" v="109" actId="2696"/>
        <pc:sldMkLst>
          <pc:docMk/>
          <pc:sldMk cId="255971867" sldId="260"/>
        </pc:sldMkLst>
      </pc:sldChg>
      <pc:sldChg chg="del">
        <pc:chgData name="Maimuna Khandaker" userId="714a8c72-d55c-4df0-853a-e44e47249f74" providerId="ADAL" clId="{20729845-7222-412A-8C09-73AA8D7312D4}" dt="2025-03-05T16:33:43.039" v="997" actId="2696"/>
        <pc:sldMkLst>
          <pc:docMk/>
          <pc:sldMk cId="3510014985" sldId="261"/>
        </pc:sldMkLst>
      </pc:sldChg>
      <pc:sldChg chg="del">
        <pc:chgData name="Maimuna Khandaker" userId="714a8c72-d55c-4df0-853a-e44e47249f74" providerId="ADAL" clId="{20729845-7222-412A-8C09-73AA8D7312D4}" dt="2025-03-05T16:34:08.225" v="1005" actId="2696"/>
        <pc:sldMkLst>
          <pc:docMk/>
          <pc:sldMk cId="1370039012" sldId="262"/>
        </pc:sldMkLst>
      </pc:sldChg>
      <pc:sldChg chg="del">
        <pc:chgData name="Maimuna Khandaker" userId="714a8c72-d55c-4df0-853a-e44e47249f74" providerId="ADAL" clId="{20729845-7222-412A-8C09-73AA8D7312D4}" dt="2025-03-05T16:33:47.535" v="998" actId="2696"/>
        <pc:sldMkLst>
          <pc:docMk/>
          <pc:sldMk cId="4145825982" sldId="263"/>
        </pc:sldMkLst>
      </pc:sldChg>
      <pc:sldChg chg="del">
        <pc:chgData name="Maimuna Khandaker" userId="714a8c72-d55c-4df0-853a-e44e47249f74" providerId="ADAL" clId="{20729845-7222-412A-8C09-73AA8D7312D4}" dt="2025-03-05T16:33:50.110" v="999" actId="2696"/>
        <pc:sldMkLst>
          <pc:docMk/>
          <pc:sldMk cId="1612274538" sldId="264"/>
        </pc:sldMkLst>
      </pc:sldChg>
      <pc:sldChg chg="del">
        <pc:chgData name="Maimuna Khandaker" userId="714a8c72-d55c-4df0-853a-e44e47249f74" providerId="ADAL" clId="{20729845-7222-412A-8C09-73AA8D7312D4}" dt="2025-03-05T16:33:53.190" v="1000" actId="2696"/>
        <pc:sldMkLst>
          <pc:docMk/>
          <pc:sldMk cId="2779694958" sldId="265"/>
        </pc:sldMkLst>
      </pc:sldChg>
      <pc:sldChg chg="del">
        <pc:chgData name="Maimuna Khandaker" userId="714a8c72-d55c-4df0-853a-e44e47249f74" providerId="ADAL" clId="{20729845-7222-412A-8C09-73AA8D7312D4}" dt="2025-03-05T16:33:56.726" v="1001" actId="2696"/>
        <pc:sldMkLst>
          <pc:docMk/>
          <pc:sldMk cId="2820145657" sldId="266"/>
        </pc:sldMkLst>
      </pc:sldChg>
      <pc:sldChg chg="del">
        <pc:chgData name="Maimuna Khandaker" userId="714a8c72-d55c-4df0-853a-e44e47249f74" providerId="ADAL" clId="{20729845-7222-412A-8C09-73AA8D7312D4}" dt="2025-03-05T16:33:58.870" v="1002" actId="2696"/>
        <pc:sldMkLst>
          <pc:docMk/>
          <pc:sldMk cId="4256112996" sldId="267"/>
        </pc:sldMkLst>
      </pc:sldChg>
      <pc:sldChg chg="del">
        <pc:chgData name="Maimuna Khandaker" userId="714a8c72-d55c-4df0-853a-e44e47249f74" providerId="ADAL" clId="{20729845-7222-412A-8C09-73AA8D7312D4}" dt="2025-03-05T16:34:02.630" v="1004" actId="2696"/>
        <pc:sldMkLst>
          <pc:docMk/>
          <pc:sldMk cId="4291564907" sldId="268"/>
        </pc:sldMkLst>
      </pc:sldChg>
      <pc:sldChg chg="del">
        <pc:chgData name="Maimuna Khandaker" userId="714a8c72-d55c-4df0-853a-e44e47249f74" providerId="ADAL" clId="{20729845-7222-412A-8C09-73AA8D7312D4}" dt="2025-03-05T16:34:00.846" v="1003" actId="2696"/>
        <pc:sldMkLst>
          <pc:docMk/>
          <pc:sldMk cId="2298883518" sldId="269"/>
        </pc:sldMkLst>
      </pc:sldChg>
      <pc:sldChg chg="del">
        <pc:chgData name="Maimuna Khandaker" userId="714a8c72-d55c-4df0-853a-e44e47249f74" providerId="ADAL" clId="{20729845-7222-412A-8C09-73AA8D7312D4}" dt="2025-03-05T15:09:56.310" v="110" actId="2696"/>
        <pc:sldMkLst>
          <pc:docMk/>
          <pc:sldMk cId="2185147378" sldId="270"/>
        </pc:sldMkLst>
      </pc:sldChg>
      <pc:sldChg chg="delSp modSp mod">
        <pc:chgData name="Maimuna Khandaker" userId="714a8c72-d55c-4df0-853a-e44e47249f74" providerId="ADAL" clId="{20729845-7222-412A-8C09-73AA8D7312D4}" dt="2025-03-05T16:35:07.091" v="1008" actId="14100"/>
        <pc:sldMkLst>
          <pc:docMk/>
          <pc:sldMk cId="1313229924" sldId="271"/>
        </pc:sldMkLst>
        <pc:spChg chg="mod">
          <ac:chgData name="Maimuna Khandaker" userId="714a8c72-d55c-4df0-853a-e44e47249f74" providerId="ADAL" clId="{20729845-7222-412A-8C09-73AA8D7312D4}" dt="2025-03-05T15:26:52.933" v="270" actId="14100"/>
          <ac:spMkLst>
            <pc:docMk/>
            <pc:sldMk cId="1313229924" sldId="271"/>
            <ac:spMk id="2" creationId="{E925BBBE-987C-01C9-C9D2-AD7370F0D847}"/>
          </ac:spMkLst>
        </pc:spChg>
        <pc:spChg chg="del">
          <ac:chgData name="Maimuna Khandaker" userId="714a8c72-d55c-4df0-853a-e44e47249f74" providerId="ADAL" clId="{20729845-7222-412A-8C09-73AA8D7312D4}" dt="2025-03-05T15:12:28.129" v="194" actId="21"/>
          <ac:spMkLst>
            <pc:docMk/>
            <pc:sldMk cId="1313229924" sldId="271"/>
            <ac:spMk id="3" creationId="{0E6B2C7D-739F-F418-C44A-8C4ADE9E89EC}"/>
          </ac:spMkLst>
        </pc:spChg>
        <pc:spChg chg="mod">
          <ac:chgData name="Maimuna Khandaker" userId="714a8c72-d55c-4df0-853a-e44e47249f74" providerId="ADAL" clId="{20729845-7222-412A-8C09-73AA8D7312D4}" dt="2025-03-05T16:35:07.091" v="1008" actId="14100"/>
          <ac:spMkLst>
            <pc:docMk/>
            <pc:sldMk cId="1313229924" sldId="271"/>
            <ac:spMk id="5" creationId="{401775A7-B2D3-A258-853D-7B1E85BFD9ED}"/>
          </ac:spMkLst>
        </pc:spChg>
        <pc:spChg chg="mod">
          <ac:chgData name="Maimuna Khandaker" userId="714a8c72-d55c-4df0-853a-e44e47249f74" providerId="ADAL" clId="{20729845-7222-412A-8C09-73AA8D7312D4}" dt="2025-03-05T15:11:52.864" v="163" actId="20577"/>
          <ac:spMkLst>
            <pc:docMk/>
            <pc:sldMk cId="1313229924" sldId="271"/>
            <ac:spMk id="6" creationId="{FE2B85D6-1909-A1AB-A6AD-F5DB75721876}"/>
          </ac:spMkLst>
        </pc:spChg>
      </pc:sldChg>
      <pc:sldChg chg="addSp delSp modSp mod">
        <pc:chgData name="Maimuna Khandaker" userId="714a8c72-d55c-4df0-853a-e44e47249f74" providerId="ADAL" clId="{20729845-7222-412A-8C09-73AA8D7312D4}" dt="2025-03-05T16:37:21.248" v="1036" actId="20577"/>
        <pc:sldMkLst>
          <pc:docMk/>
          <pc:sldMk cId="2877730707" sldId="272"/>
        </pc:sldMkLst>
        <pc:spChg chg="mod">
          <ac:chgData name="Maimuna Khandaker" userId="714a8c72-d55c-4df0-853a-e44e47249f74" providerId="ADAL" clId="{20729845-7222-412A-8C09-73AA8D7312D4}" dt="2025-03-05T15:22:47.414" v="257" actId="255"/>
          <ac:spMkLst>
            <pc:docMk/>
            <pc:sldMk cId="2877730707" sldId="272"/>
            <ac:spMk id="2" creationId="{E925BBBE-987C-01C9-C9D2-AD7370F0D847}"/>
          </ac:spMkLst>
        </pc:spChg>
        <pc:spChg chg="del">
          <ac:chgData name="Maimuna Khandaker" userId="714a8c72-d55c-4df0-853a-e44e47249f74" providerId="ADAL" clId="{20729845-7222-412A-8C09-73AA8D7312D4}" dt="2025-03-05T15:13:42.638" v="218" actId="21"/>
          <ac:spMkLst>
            <pc:docMk/>
            <pc:sldMk cId="2877730707" sldId="272"/>
            <ac:spMk id="3" creationId="{0E6B2C7D-739F-F418-C44A-8C4ADE9E89EC}"/>
          </ac:spMkLst>
        </pc:spChg>
        <pc:spChg chg="mod">
          <ac:chgData name="Maimuna Khandaker" userId="714a8c72-d55c-4df0-853a-e44e47249f74" providerId="ADAL" clId="{20729845-7222-412A-8C09-73AA8D7312D4}" dt="2025-03-05T16:35:44.546" v="1011" actId="14100"/>
          <ac:spMkLst>
            <pc:docMk/>
            <pc:sldMk cId="2877730707" sldId="272"/>
            <ac:spMk id="5" creationId="{401775A7-B2D3-A258-853D-7B1E85BFD9ED}"/>
          </ac:spMkLst>
        </pc:spChg>
        <pc:spChg chg="mod">
          <ac:chgData name="Maimuna Khandaker" userId="714a8c72-d55c-4df0-853a-e44e47249f74" providerId="ADAL" clId="{20729845-7222-412A-8C09-73AA8D7312D4}" dt="2025-03-05T15:24:49.092" v="262"/>
          <ac:spMkLst>
            <pc:docMk/>
            <pc:sldMk cId="2877730707" sldId="272"/>
            <ac:spMk id="6" creationId="{FE2B85D6-1909-A1AB-A6AD-F5DB75721876}"/>
          </ac:spMkLst>
        </pc:spChg>
        <pc:spChg chg="add del mod">
          <ac:chgData name="Maimuna Khandaker" userId="714a8c72-d55c-4df0-853a-e44e47249f74" providerId="ADAL" clId="{20729845-7222-412A-8C09-73AA8D7312D4}" dt="2025-03-05T16:37:21.248" v="1036" actId="20577"/>
          <ac:spMkLst>
            <pc:docMk/>
            <pc:sldMk cId="2877730707" sldId="272"/>
            <ac:spMk id="8" creationId="{019F7877-3830-0BF2-4857-6CDF5014A213}"/>
          </ac:spMkLst>
        </pc:spChg>
        <pc:spChg chg="del">
          <ac:chgData name="Maimuna Khandaker" userId="714a8c72-d55c-4df0-853a-e44e47249f74" providerId="ADAL" clId="{20729845-7222-412A-8C09-73AA8D7312D4}" dt="2025-03-05T15:19:30.183" v="244" actId="21"/>
          <ac:spMkLst>
            <pc:docMk/>
            <pc:sldMk cId="2877730707" sldId="272"/>
            <ac:spMk id="9" creationId="{8303650F-AECF-5E8A-306A-F2AF0EA8A419}"/>
          </ac:spMkLst>
        </pc:spChg>
        <pc:spChg chg="del">
          <ac:chgData name="Maimuna Khandaker" userId="714a8c72-d55c-4df0-853a-e44e47249f74" providerId="ADAL" clId="{20729845-7222-412A-8C09-73AA8D7312D4}" dt="2025-03-05T15:19:27.184" v="243" actId="21"/>
          <ac:spMkLst>
            <pc:docMk/>
            <pc:sldMk cId="2877730707" sldId="272"/>
            <ac:spMk id="11" creationId="{16B3C277-C25E-030B-98B4-EB56CEC3CCE1}"/>
          </ac:spMkLst>
        </pc:spChg>
        <pc:spChg chg="add del mod">
          <ac:chgData name="Maimuna Khandaker" userId="714a8c72-d55c-4df0-853a-e44e47249f74" providerId="ADAL" clId="{20729845-7222-412A-8C09-73AA8D7312D4}" dt="2025-03-05T15:35:30.067" v="387" actId="21"/>
          <ac:spMkLst>
            <pc:docMk/>
            <pc:sldMk cId="2877730707" sldId="272"/>
            <ac:spMk id="13" creationId="{46159B9D-C07E-4807-7428-5D6AE94C5FB7}"/>
          </ac:spMkLst>
        </pc:spChg>
        <pc:spChg chg="add del mod">
          <ac:chgData name="Maimuna Khandaker" userId="714a8c72-d55c-4df0-853a-e44e47249f74" providerId="ADAL" clId="{20729845-7222-412A-8C09-73AA8D7312D4}" dt="2025-03-05T15:35:27.804" v="386" actId="21"/>
          <ac:spMkLst>
            <pc:docMk/>
            <pc:sldMk cId="2877730707" sldId="272"/>
            <ac:spMk id="14" creationId="{3EFD1E74-E553-64D6-90E7-7860DAFEDF1D}"/>
          </ac:spMkLst>
        </pc:spChg>
        <pc:spChg chg="add del mod">
          <ac:chgData name="Maimuna Khandaker" userId="714a8c72-d55c-4df0-853a-e44e47249f74" providerId="ADAL" clId="{20729845-7222-412A-8C09-73AA8D7312D4}" dt="2025-03-05T15:35:21.948" v="384" actId="21"/>
          <ac:spMkLst>
            <pc:docMk/>
            <pc:sldMk cId="2877730707" sldId="272"/>
            <ac:spMk id="15" creationId="{339B84A6-578E-C50E-9B07-D60670DA1461}"/>
          </ac:spMkLst>
        </pc:spChg>
        <pc:spChg chg="add mod">
          <ac:chgData name="Maimuna Khandaker" userId="714a8c72-d55c-4df0-853a-e44e47249f74" providerId="ADAL" clId="{20729845-7222-412A-8C09-73AA8D7312D4}" dt="2025-03-05T15:45:47.683" v="471" actId="1076"/>
          <ac:spMkLst>
            <pc:docMk/>
            <pc:sldMk cId="2877730707" sldId="272"/>
            <ac:spMk id="25" creationId="{1172DD89-0732-E418-F272-5233A7182710}"/>
          </ac:spMkLst>
        </pc:spChg>
        <pc:spChg chg="add mod">
          <ac:chgData name="Maimuna Khandaker" userId="714a8c72-d55c-4df0-853a-e44e47249f74" providerId="ADAL" clId="{20729845-7222-412A-8C09-73AA8D7312D4}" dt="2025-03-05T15:38:07.594" v="402" actId="1076"/>
          <ac:spMkLst>
            <pc:docMk/>
            <pc:sldMk cId="2877730707" sldId="272"/>
            <ac:spMk id="28" creationId="{CF3E1ED7-6F4A-AB7B-1FC5-09958BF79D0A}"/>
          </ac:spMkLst>
        </pc:spChg>
        <pc:spChg chg="add mod">
          <ac:chgData name="Maimuna Khandaker" userId="714a8c72-d55c-4df0-853a-e44e47249f74" providerId="ADAL" clId="{20729845-7222-412A-8C09-73AA8D7312D4}" dt="2025-03-05T15:38:26.211" v="404" actId="1076"/>
          <ac:spMkLst>
            <pc:docMk/>
            <pc:sldMk cId="2877730707" sldId="272"/>
            <ac:spMk id="29" creationId="{FCE280DF-0143-3A29-8B78-CC5916C6D3C1}"/>
          </ac:spMkLst>
        </pc:spChg>
        <pc:spChg chg="add mod">
          <ac:chgData name="Maimuna Khandaker" userId="714a8c72-d55c-4df0-853a-e44e47249f74" providerId="ADAL" clId="{20729845-7222-412A-8C09-73AA8D7312D4}" dt="2025-03-05T15:38:43.404" v="406" actId="1076"/>
          <ac:spMkLst>
            <pc:docMk/>
            <pc:sldMk cId="2877730707" sldId="272"/>
            <ac:spMk id="30" creationId="{A9C04454-DF23-AFDE-5D85-AA0511FA9957}"/>
          </ac:spMkLst>
        </pc:spChg>
        <pc:spChg chg="add mod">
          <ac:chgData name="Maimuna Khandaker" userId="714a8c72-d55c-4df0-853a-e44e47249f74" providerId="ADAL" clId="{20729845-7222-412A-8C09-73AA8D7312D4}" dt="2025-03-05T15:39:06.516" v="409" actId="1076"/>
          <ac:spMkLst>
            <pc:docMk/>
            <pc:sldMk cId="2877730707" sldId="272"/>
            <ac:spMk id="31" creationId="{96B6D66A-ED0F-350B-A355-E20858174DEA}"/>
          </ac:spMkLst>
        </pc:spChg>
        <pc:spChg chg="add mod">
          <ac:chgData name="Maimuna Khandaker" userId="714a8c72-d55c-4df0-853a-e44e47249f74" providerId="ADAL" clId="{20729845-7222-412A-8C09-73AA8D7312D4}" dt="2025-03-05T15:39:34.202" v="413" actId="1076"/>
          <ac:spMkLst>
            <pc:docMk/>
            <pc:sldMk cId="2877730707" sldId="272"/>
            <ac:spMk id="32" creationId="{6AE0D25E-ADDE-AB35-C03C-588EE2B8F9C7}"/>
          </ac:spMkLst>
        </pc:spChg>
        <pc:picChg chg="add del mod">
          <ac:chgData name="Maimuna Khandaker" userId="714a8c72-d55c-4df0-853a-e44e47249f74" providerId="ADAL" clId="{20729845-7222-412A-8C09-73AA8D7312D4}" dt="2025-03-05T15:16:10.050" v="230" actId="1076"/>
          <ac:picMkLst>
            <pc:docMk/>
            <pc:sldMk cId="2877730707" sldId="272"/>
            <ac:picMk id="12" creationId="{5E9DFE0E-3015-7308-AD04-EADD4C44C761}"/>
          </ac:picMkLst>
        </pc:picChg>
        <pc:cxnChg chg="add del mod">
          <ac:chgData name="Maimuna Khandaker" userId="714a8c72-d55c-4df0-853a-e44e47249f74" providerId="ADAL" clId="{20729845-7222-412A-8C09-73AA8D7312D4}" dt="2025-03-05T15:32:22.202" v="345" actId="21"/>
          <ac:cxnSpMkLst>
            <pc:docMk/>
            <pc:sldMk cId="2877730707" sldId="272"/>
            <ac:cxnSpMk id="16" creationId="{D6A5D061-1D17-3D1A-5D8D-D4AB367AB758}"/>
          </ac:cxnSpMkLst>
        </pc:cxnChg>
        <pc:cxnChg chg="add del mod">
          <ac:chgData name="Maimuna Khandaker" userId="714a8c72-d55c-4df0-853a-e44e47249f74" providerId="ADAL" clId="{20729845-7222-412A-8C09-73AA8D7312D4}" dt="2025-03-05T15:35:25.009" v="385" actId="21"/>
          <ac:cxnSpMkLst>
            <pc:docMk/>
            <pc:sldMk cId="2877730707" sldId="272"/>
            <ac:cxnSpMk id="18" creationId="{48B05BB5-1926-CF4D-B8D6-B459EB5D8395}"/>
          </ac:cxnSpMkLst>
        </pc:cxnChg>
        <pc:cxnChg chg="add mod">
          <ac:chgData name="Maimuna Khandaker" userId="714a8c72-d55c-4df0-853a-e44e47249f74" providerId="ADAL" clId="{20729845-7222-412A-8C09-73AA8D7312D4}" dt="2025-03-05T15:37:44.467" v="399" actId="14100"/>
          <ac:cxnSpMkLst>
            <pc:docMk/>
            <pc:sldMk cId="2877730707" sldId="272"/>
            <ac:cxnSpMk id="21" creationId="{CBA0C0FA-6B41-609F-2D3D-2BE6A4DDB111}"/>
          </ac:cxnSpMkLst>
        </pc:cxnChg>
        <pc:cxnChg chg="add mod">
          <ac:chgData name="Maimuna Khandaker" userId="714a8c72-d55c-4df0-853a-e44e47249f74" providerId="ADAL" clId="{20729845-7222-412A-8C09-73AA8D7312D4}" dt="2025-03-05T15:37:16.114" v="394" actId="1076"/>
          <ac:cxnSpMkLst>
            <pc:docMk/>
            <pc:sldMk cId="2877730707" sldId="272"/>
            <ac:cxnSpMk id="22" creationId="{ADC39516-57BC-F282-247D-24EEE16162A3}"/>
          </ac:cxnSpMkLst>
        </pc:cxnChg>
      </pc:sldChg>
      <pc:sldChg chg="del ord">
        <pc:chgData name="Maimuna Khandaker" userId="714a8c72-d55c-4df0-853a-e44e47249f74" providerId="ADAL" clId="{20729845-7222-412A-8C09-73AA8D7312D4}" dt="2025-03-05T16:33:06.636" v="987" actId="2696"/>
        <pc:sldMkLst>
          <pc:docMk/>
          <pc:sldMk cId="680373435" sldId="273"/>
        </pc:sldMkLst>
      </pc:sldChg>
      <pc:sldChg chg="del">
        <pc:chgData name="Maimuna Khandaker" userId="714a8c72-d55c-4df0-853a-e44e47249f74" providerId="ADAL" clId="{20729845-7222-412A-8C09-73AA8D7312D4}" dt="2025-03-05T16:33:10.441" v="988" actId="2696"/>
        <pc:sldMkLst>
          <pc:docMk/>
          <pc:sldMk cId="3841273686" sldId="274"/>
        </pc:sldMkLst>
      </pc:sldChg>
      <pc:sldChg chg="del">
        <pc:chgData name="Maimuna Khandaker" userId="714a8c72-d55c-4df0-853a-e44e47249f74" providerId="ADAL" clId="{20729845-7222-412A-8C09-73AA8D7312D4}" dt="2025-03-05T16:33:13.626" v="989" actId="2696"/>
        <pc:sldMkLst>
          <pc:docMk/>
          <pc:sldMk cId="396599265" sldId="275"/>
        </pc:sldMkLst>
      </pc:sldChg>
      <pc:sldChg chg="addSp modSp del mod">
        <pc:chgData name="Maimuna Khandaker" userId="714a8c72-d55c-4df0-853a-e44e47249f74" providerId="ADAL" clId="{20729845-7222-412A-8C09-73AA8D7312D4}" dt="2025-03-05T16:33:16.883" v="990" actId="2696"/>
        <pc:sldMkLst>
          <pc:docMk/>
          <pc:sldMk cId="3719662596" sldId="276"/>
        </pc:sldMkLst>
        <pc:spChg chg="mod">
          <ac:chgData name="Maimuna Khandaker" userId="714a8c72-d55c-4df0-853a-e44e47249f74" providerId="ADAL" clId="{20729845-7222-412A-8C09-73AA8D7312D4}" dt="2025-03-05T15:29:21.391" v="331" actId="1076"/>
          <ac:spMkLst>
            <pc:docMk/>
            <pc:sldMk cId="3719662596" sldId="276"/>
            <ac:spMk id="17" creationId="{EF0CE104-0903-A4F5-F094-2EE48C54DB47}"/>
          </ac:spMkLst>
        </pc:spChg>
        <pc:spChg chg="mod">
          <ac:chgData name="Maimuna Khandaker" userId="714a8c72-d55c-4df0-853a-e44e47249f74" providerId="ADAL" clId="{20729845-7222-412A-8C09-73AA8D7312D4}" dt="2025-03-05T15:34:29.388" v="371" actId="1076"/>
          <ac:spMkLst>
            <pc:docMk/>
            <pc:sldMk cId="3719662596" sldId="276"/>
            <ac:spMk id="23" creationId="{A347B456-53DD-C0D8-E87A-9F9BB76B30A6}"/>
          </ac:spMkLst>
        </pc:spChg>
        <pc:spChg chg="mod">
          <ac:chgData name="Maimuna Khandaker" userId="714a8c72-d55c-4df0-853a-e44e47249f74" providerId="ADAL" clId="{20729845-7222-412A-8C09-73AA8D7312D4}" dt="2025-03-05T15:30:05.268" v="334" actId="1076"/>
          <ac:spMkLst>
            <pc:docMk/>
            <pc:sldMk cId="3719662596" sldId="276"/>
            <ac:spMk id="25" creationId="{4D6C5519-D071-2C81-6718-E8573BC251FD}"/>
          </ac:spMkLst>
        </pc:spChg>
        <pc:cxnChg chg="mod">
          <ac:chgData name="Maimuna Khandaker" userId="714a8c72-d55c-4df0-853a-e44e47249f74" providerId="ADAL" clId="{20729845-7222-412A-8C09-73AA8D7312D4}" dt="2025-03-05T15:31:27.982" v="340" actId="1076"/>
          <ac:cxnSpMkLst>
            <pc:docMk/>
            <pc:sldMk cId="3719662596" sldId="276"/>
            <ac:cxnSpMk id="5" creationId="{8BA9A0FE-329F-85D4-4023-052330701A4E}"/>
          </ac:cxnSpMkLst>
        </pc:cxnChg>
        <pc:cxnChg chg="add mod">
          <ac:chgData name="Maimuna Khandaker" userId="714a8c72-d55c-4df0-853a-e44e47249f74" providerId="ADAL" clId="{20729845-7222-412A-8C09-73AA8D7312D4}" dt="2025-03-05T15:32:14.332" v="344"/>
          <ac:cxnSpMkLst>
            <pc:docMk/>
            <pc:sldMk cId="3719662596" sldId="276"/>
            <ac:cxnSpMk id="9" creationId="{05F9B86A-1493-1B58-9A4C-BC5E91D1A62D}"/>
          </ac:cxnSpMkLst>
        </pc:cxnChg>
        <pc:cxnChg chg="mod">
          <ac:chgData name="Maimuna Khandaker" userId="714a8c72-d55c-4df0-853a-e44e47249f74" providerId="ADAL" clId="{20729845-7222-412A-8C09-73AA8D7312D4}" dt="2025-03-05T15:30:05.268" v="334" actId="1076"/>
          <ac:cxnSpMkLst>
            <pc:docMk/>
            <pc:sldMk cId="3719662596" sldId="276"/>
            <ac:cxnSpMk id="22" creationId="{F64CA2C9-7560-9DBE-CB1A-B9E5926EC711}"/>
          </ac:cxnSpMkLst>
        </pc:cxnChg>
      </pc:sldChg>
      <pc:sldChg chg="del">
        <pc:chgData name="Maimuna Khandaker" userId="714a8c72-d55c-4df0-853a-e44e47249f74" providerId="ADAL" clId="{20729845-7222-412A-8C09-73AA8D7312D4}" dt="2025-03-05T16:33:18.720" v="991" actId="2696"/>
        <pc:sldMkLst>
          <pc:docMk/>
          <pc:sldMk cId="2258338299" sldId="277"/>
        </pc:sldMkLst>
      </pc:sldChg>
      <pc:sldChg chg="del">
        <pc:chgData name="Maimuna Khandaker" userId="714a8c72-d55c-4df0-853a-e44e47249f74" providerId="ADAL" clId="{20729845-7222-412A-8C09-73AA8D7312D4}" dt="2025-03-05T16:33:21.169" v="992" actId="2696"/>
        <pc:sldMkLst>
          <pc:docMk/>
          <pc:sldMk cId="480065224" sldId="278"/>
        </pc:sldMkLst>
      </pc:sldChg>
      <pc:sldChg chg="del">
        <pc:chgData name="Maimuna Khandaker" userId="714a8c72-d55c-4df0-853a-e44e47249f74" providerId="ADAL" clId="{20729845-7222-412A-8C09-73AA8D7312D4}" dt="2025-03-05T16:33:26.812" v="993" actId="2696"/>
        <pc:sldMkLst>
          <pc:docMk/>
          <pc:sldMk cId="1803980129" sldId="279"/>
        </pc:sldMkLst>
      </pc:sldChg>
      <pc:sldChg chg="addSp delSp modSp new mod">
        <pc:chgData name="Maimuna Khandaker" userId="714a8c72-d55c-4df0-853a-e44e47249f74" providerId="ADAL" clId="{20729845-7222-412A-8C09-73AA8D7312D4}" dt="2025-03-05T16:34:47.582" v="1007" actId="1076"/>
        <pc:sldMkLst>
          <pc:docMk/>
          <pc:sldMk cId="2384399486" sldId="280"/>
        </pc:sldMkLst>
        <pc:spChg chg="del">
          <ac:chgData name="Maimuna Khandaker" userId="714a8c72-d55c-4df0-853a-e44e47249f74" providerId="ADAL" clId="{20729845-7222-412A-8C09-73AA8D7312D4}" dt="2025-03-05T14:56:43.016" v="14" actId="21"/>
          <ac:spMkLst>
            <pc:docMk/>
            <pc:sldMk cId="2384399486" sldId="280"/>
            <ac:spMk id="2" creationId="{2744652C-D989-DD4E-7915-DCC777BB3A77}"/>
          </ac:spMkLst>
        </pc:spChg>
        <pc:spChg chg="del">
          <ac:chgData name="Maimuna Khandaker" userId="714a8c72-d55c-4df0-853a-e44e47249f74" providerId="ADAL" clId="{20729845-7222-412A-8C09-73AA8D7312D4}" dt="2025-03-05T14:56:54.871" v="15" actId="21"/>
          <ac:spMkLst>
            <pc:docMk/>
            <pc:sldMk cId="2384399486" sldId="280"/>
            <ac:spMk id="3" creationId="{8A24F17B-7F1F-C9EB-D713-42898675C523}"/>
          </ac:spMkLst>
        </pc:spChg>
        <pc:spChg chg="add del mod">
          <ac:chgData name="Maimuna Khandaker" userId="714a8c72-d55c-4df0-853a-e44e47249f74" providerId="ADAL" clId="{20729845-7222-412A-8C09-73AA8D7312D4}" dt="2025-03-05T14:57:07.280" v="19" actId="21"/>
          <ac:spMkLst>
            <pc:docMk/>
            <pc:sldMk cId="2384399486" sldId="280"/>
            <ac:spMk id="4" creationId="{9D8D16FB-A28D-D4A1-B8BD-B8E617D794FF}"/>
          </ac:spMkLst>
        </pc:spChg>
        <pc:spChg chg="add del mod">
          <ac:chgData name="Maimuna Khandaker" userId="714a8c72-d55c-4df0-853a-e44e47249f74" providerId="ADAL" clId="{20729845-7222-412A-8C09-73AA8D7312D4}" dt="2025-03-05T15:00:54.430" v="70" actId="21"/>
          <ac:spMkLst>
            <pc:docMk/>
            <pc:sldMk cId="2384399486" sldId="280"/>
            <ac:spMk id="8" creationId="{656258A1-AB8F-A811-6484-12420050BCE2}"/>
          </ac:spMkLst>
        </pc:spChg>
        <pc:spChg chg="add mod">
          <ac:chgData name="Maimuna Khandaker" userId="714a8c72-d55c-4df0-853a-e44e47249f74" providerId="ADAL" clId="{20729845-7222-412A-8C09-73AA8D7312D4}" dt="2025-03-05T15:00:36.767" v="68" actId="688"/>
          <ac:spMkLst>
            <pc:docMk/>
            <pc:sldMk cId="2384399486" sldId="280"/>
            <ac:spMk id="9" creationId="{F87B70E1-3B12-2AAD-E621-B3A734F429A4}"/>
          </ac:spMkLst>
        </pc:spChg>
        <pc:spChg chg="add mod">
          <ac:chgData name="Maimuna Khandaker" userId="714a8c72-d55c-4df0-853a-e44e47249f74" providerId="ADAL" clId="{20729845-7222-412A-8C09-73AA8D7312D4}" dt="2025-03-05T15:02:15.928" v="107" actId="2711"/>
          <ac:spMkLst>
            <pc:docMk/>
            <pc:sldMk cId="2384399486" sldId="280"/>
            <ac:spMk id="10" creationId="{12122E16-70CD-8618-6A20-BEACEC97C54C}"/>
          </ac:spMkLst>
        </pc:spChg>
        <pc:picChg chg="add del">
          <ac:chgData name="Maimuna Khandaker" userId="714a8c72-d55c-4df0-853a-e44e47249f74" providerId="ADAL" clId="{20729845-7222-412A-8C09-73AA8D7312D4}" dt="2025-03-05T14:57:03.061" v="18" actId="21"/>
          <ac:picMkLst>
            <pc:docMk/>
            <pc:sldMk cId="2384399486" sldId="280"/>
            <ac:picMk id="5" creationId="{2BB2503B-A9EC-FB12-7426-26C1D20295BF}"/>
          </ac:picMkLst>
        </pc:picChg>
        <pc:picChg chg="add mod">
          <ac:chgData name="Maimuna Khandaker" userId="714a8c72-d55c-4df0-853a-e44e47249f74" providerId="ADAL" clId="{20729845-7222-412A-8C09-73AA8D7312D4}" dt="2025-03-05T14:57:18.266" v="21" actId="1076"/>
          <ac:picMkLst>
            <pc:docMk/>
            <pc:sldMk cId="2384399486" sldId="280"/>
            <ac:picMk id="6" creationId="{FB7451A4-11ED-2479-DFDF-454EC7A17B09}"/>
          </ac:picMkLst>
        </pc:picChg>
        <pc:picChg chg="add mod">
          <ac:chgData name="Maimuna Khandaker" userId="714a8c72-d55c-4df0-853a-e44e47249f74" providerId="ADAL" clId="{20729845-7222-412A-8C09-73AA8D7312D4}" dt="2025-03-05T16:34:47.582" v="1007" actId="1076"/>
          <ac:picMkLst>
            <pc:docMk/>
            <pc:sldMk cId="2384399486" sldId="280"/>
            <ac:picMk id="7" creationId="{29FC03C6-E86E-55D5-D41C-4F9A5CAEE4A9}"/>
          </ac:picMkLst>
        </pc:picChg>
      </pc:sldChg>
      <pc:sldChg chg="modSp add mod ord">
        <pc:chgData name="Maimuna Khandaker" userId="714a8c72-d55c-4df0-853a-e44e47249f74" providerId="ADAL" clId="{20729845-7222-412A-8C09-73AA8D7312D4}" dt="2025-03-05T16:37:38.337" v="1037" actId="14100"/>
        <pc:sldMkLst>
          <pc:docMk/>
          <pc:sldMk cId="1796389476" sldId="281"/>
        </pc:sldMkLst>
        <pc:spChg chg="mod">
          <ac:chgData name="Maimuna Khandaker" userId="714a8c72-d55c-4df0-853a-e44e47249f74" providerId="ADAL" clId="{20729845-7222-412A-8C09-73AA8D7312D4}" dt="2025-03-05T15:27:48.151" v="282" actId="122"/>
          <ac:spMkLst>
            <pc:docMk/>
            <pc:sldMk cId="1796389476" sldId="281"/>
            <ac:spMk id="2" creationId="{005D091E-DB1A-01C6-6FE7-EDEB54E23B04}"/>
          </ac:spMkLst>
        </pc:spChg>
        <pc:spChg chg="mod">
          <ac:chgData name="Maimuna Khandaker" userId="714a8c72-d55c-4df0-853a-e44e47249f74" providerId="ADAL" clId="{20729845-7222-412A-8C09-73AA8D7312D4}" dt="2025-03-05T16:37:38.337" v="1037" actId="14100"/>
          <ac:spMkLst>
            <pc:docMk/>
            <pc:sldMk cId="1796389476" sldId="281"/>
            <ac:spMk id="5" creationId="{66777E4A-1B97-7509-1D5B-D55A5EE30DF1}"/>
          </ac:spMkLst>
        </pc:spChg>
      </pc:sldChg>
      <pc:sldChg chg="delSp modSp add mod ord">
        <pc:chgData name="Maimuna Khandaker" userId="714a8c72-d55c-4df0-853a-e44e47249f74" providerId="ADAL" clId="{20729845-7222-412A-8C09-73AA8D7312D4}" dt="2025-03-05T16:37:54.890" v="1038" actId="14100"/>
        <pc:sldMkLst>
          <pc:docMk/>
          <pc:sldMk cId="3600699736" sldId="282"/>
        </pc:sldMkLst>
        <pc:spChg chg="mod">
          <ac:chgData name="Maimuna Khandaker" userId="714a8c72-d55c-4df0-853a-e44e47249f74" providerId="ADAL" clId="{20729845-7222-412A-8C09-73AA8D7312D4}" dt="2025-03-05T15:42:31.381" v="435" actId="14100"/>
          <ac:spMkLst>
            <pc:docMk/>
            <pc:sldMk cId="3600699736" sldId="282"/>
            <ac:spMk id="2" creationId="{BB6A4857-C3C6-6915-C02C-911580D34DBE}"/>
          </ac:spMkLst>
        </pc:spChg>
        <pc:spChg chg="mod">
          <ac:chgData name="Maimuna Khandaker" userId="714a8c72-d55c-4df0-853a-e44e47249f74" providerId="ADAL" clId="{20729845-7222-412A-8C09-73AA8D7312D4}" dt="2025-03-05T16:37:54.890" v="1038" actId="14100"/>
          <ac:spMkLst>
            <pc:docMk/>
            <pc:sldMk cId="3600699736" sldId="282"/>
            <ac:spMk id="5" creationId="{367FBEDE-86BF-A098-1A09-151A3BC4FF31}"/>
          </ac:spMkLst>
        </pc:spChg>
        <pc:spChg chg="mod">
          <ac:chgData name="Maimuna Khandaker" userId="714a8c72-d55c-4df0-853a-e44e47249f74" providerId="ADAL" clId="{20729845-7222-412A-8C09-73AA8D7312D4}" dt="2025-03-05T15:43:14.227" v="455" actId="20577"/>
          <ac:spMkLst>
            <pc:docMk/>
            <pc:sldMk cId="3600699736" sldId="282"/>
            <ac:spMk id="8" creationId="{E564B7D9-2345-F378-5E05-9514F90E3FC7}"/>
          </ac:spMkLst>
        </pc:spChg>
        <pc:spChg chg="mod">
          <ac:chgData name="Maimuna Khandaker" userId="714a8c72-d55c-4df0-853a-e44e47249f74" providerId="ADAL" clId="{20729845-7222-412A-8C09-73AA8D7312D4}" dt="2025-03-05T15:45:41.787" v="470" actId="1076"/>
          <ac:spMkLst>
            <pc:docMk/>
            <pc:sldMk cId="3600699736" sldId="282"/>
            <ac:spMk id="25" creationId="{92AD33C3-285C-F05B-B6B6-7614D646C38B}"/>
          </ac:spMkLst>
        </pc:spChg>
        <pc:spChg chg="mod">
          <ac:chgData name="Maimuna Khandaker" userId="714a8c72-d55c-4df0-853a-e44e47249f74" providerId="ADAL" clId="{20729845-7222-412A-8C09-73AA8D7312D4}" dt="2025-03-05T15:45:31.786" v="468" actId="1076"/>
          <ac:spMkLst>
            <pc:docMk/>
            <pc:sldMk cId="3600699736" sldId="282"/>
            <ac:spMk id="28" creationId="{A2581E95-EFCF-909B-9B75-170372C1C38A}"/>
          </ac:spMkLst>
        </pc:spChg>
        <pc:spChg chg="mod">
          <ac:chgData name="Maimuna Khandaker" userId="714a8c72-d55c-4df0-853a-e44e47249f74" providerId="ADAL" clId="{20729845-7222-412A-8C09-73AA8D7312D4}" dt="2025-03-05T15:43:39.137" v="458" actId="1076"/>
          <ac:spMkLst>
            <pc:docMk/>
            <pc:sldMk cId="3600699736" sldId="282"/>
            <ac:spMk id="29" creationId="{248CE390-B229-DA38-C822-8EEE7142C019}"/>
          </ac:spMkLst>
        </pc:spChg>
        <pc:spChg chg="mod">
          <ac:chgData name="Maimuna Khandaker" userId="714a8c72-d55c-4df0-853a-e44e47249f74" providerId="ADAL" clId="{20729845-7222-412A-8C09-73AA8D7312D4}" dt="2025-03-05T15:43:24.162" v="456" actId="1076"/>
          <ac:spMkLst>
            <pc:docMk/>
            <pc:sldMk cId="3600699736" sldId="282"/>
            <ac:spMk id="30" creationId="{42508638-0F51-41A7-405A-5E7D7594303F}"/>
          </ac:spMkLst>
        </pc:spChg>
        <pc:spChg chg="del">
          <ac:chgData name="Maimuna Khandaker" userId="714a8c72-d55c-4df0-853a-e44e47249f74" providerId="ADAL" clId="{20729845-7222-412A-8C09-73AA8D7312D4}" dt="2025-03-05T15:41:05.281" v="425" actId="21"/>
          <ac:spMkLst>
            <pc:docMk/>
            <pc:sldMk cId="3600699736" sldId="282"/>
            <ac:spMk id="31" creationId="{B3B25EDC-FFA0-316D-91DD-59B2074B1DC7}"/>
          </ac:spMkLst>
        </pc:spChg>
        <pc:spChg chg="del">
          <ac:chgData name="Maimuna Khandaker" userId="714a8c72-d55c-4df0-853a-e44e47249f74" providerId="ADAL" clId="{20729845-7222-412A-8C09-73AA8D7312D4}" dt="2025-03-05T15:41:02.602" v="424" actId="21"/>
          <ac:spMkLst>
            <pc:docMk/>
            <pc:sldMk cId="3600699736" sldId="282"/>
            <ac:spMk id="32" creationId="{03EE0686-C823-E452-F912-E5A48CF7F1D5}"/>
          </ac:spMkLst>
        </pc:spChg>
        <pc:cxnChg chg="mod">
          <ac:chgData name="Maimuna Khandaker" userId="714a8c72-d55c-4df0-853a-e44e47249f74" providerId="ADAL" clId="{20729845-7222-412A-8C09-73AA8D7312D4}" dt="2025-03-05T15:43:24.162" v="456" actId="1076"/>
          <ac:cxnSpMkLst>
            <pc:docMk/>
            <pc:sldMk cId="3600699736" sldId="282"/>
            <ac:cxnSpMk id="21" creationId="{C8DF7772-2EBB-AD09-957D-775BF3A55188}"/>
          </ac:cxnSpMkLst>
        </pc:cxnChg>
        <pc:cxnChg chg="del mod">
          <ac:chgData name="Maimuna Khandaker" userId="714a8c72-d55c-4df0-853a-e44e47249f74" providerId="ADAL" clId="{20729845-7222-412A-8C09-73AA8D7312D4}" dt="2025-03-05T15:41:31.210" v="431" actId="21"/>
          <ac:cxnSpMkLst>
            <pc:docMk/>
            <pc:sldMk cId="3600699736" sldId="282"/>
            <ac:cxnSpMk id="22" creationId="{22CF6CA4-FFDF-F386-B8F8-F9AFBD2093B1}"/>
          </ac:cxnSpMkLst>
        </pc:cxnChg>
      </pc:sldChg>
      <pc:sldChg chg="modSp add mod ord">
        <pc:chgData name="Maimuna Khandaker" userId="714a8c72-d55c-4df0-853a-e44e47249f74" providerId="ADAL" clId="{20729845-7222-412A-8C09-73AA8D7312D4}" dt="2025-03-05T16:38:30.032" v="1039" actId="14100"/>
        <pc:sldMkLst>
          <pc:docMk/>
          <pc:sldMk cId="4050839995" sldId="283"/>
        </pc:sldMkLst>
        <pc:spChg chg="mod">
          <ac:chgData name="Maimuna Khandaker" userId="714a8c72-d55c-4df0-853a-e44e47249f74" providerId="ADAL" clId="{20729845-7222-412A-8C09-73AA8D7312D4}" dt="2025-03-05T15:46:06.467" v="473"/>
          <ac:spMkLst>
            <pc:docMk/>
            <pc:sldMk cId="4050839995" sldId="283"/>
            <ac:spMk id="2" creationId="{01B32375-918E-C769-F08C-95F7CA9BCF7C}"/>
          </ac:spMkLst>
        </pc:spChg>
        <pc:spChg chg="mod">
          <ac:chgData name="Maimuna Khandaker" userId="714a8c72-d55c-4df0-853a-e44e47249f74" providerId="ADAL" clId="{20729845-7222-412A-8C09-73AA8D7312D4}" dt="2025-03-05T16:38:30.032" v="1039" actId="14100"/>
          <ac:spMkLst>
            <pc:docMk/>
            <pc:sldMk cId="4050839995" sldId="283"/>
            <ac:spMk id="5" creationId="{F6206659-A3C7-4DB5-F37E-ABE9D7B2EF3F}"/>
          </ac:spMkLst>
        </pc:spChg>
      </pc:sldChg>
      <pc:sldChg chg="addSp delSp modSp add mod ord">
        <pc:chgData name="Maimuna Khandaker" userId="714a8c72-d55c-4df0-853a-e44e47249f74" providerId="ADAL" clId="{20729845-7222-412A-8C09-73AA8D7312D4}" dt="2025-03-05T16:16:29.682" v="836" actId="14100"/>
        <pc:sldMkLst>
          <pc:docMk/>
          <pc:sldMk cId="1812090919" sldId="284"/>
        </pc:sldMkLst>
        <pc:spChg chg="mod">
          <ac:chgData name="Maimuna Khandaker" userId="714a8c72-d55c-4df0-853a-e44e47249f74" providerId="ADAL" clId="{20729845-7222-412A-8C09-73AA8D7312D4}" dt="2025-03-05T15:53:32.368" v="571" actId="20577"/>
          <ac:spMkLst>
            <pc:docMk/>
            <pc:sldMk cId="1812090919" sldId="284"/>
            <ac:spMk id="2" creationId="{E4282762-B0CB-67AA-127B-85C57AC22BFE}"/>
          </ac:spMkLst>
        </pc:spChg>
        <pc:spChg chg="add mod">
          <ac:chgData name="Maimuna Khandaker" userId="714a8c72-d55c-4df0-853a-e44e47249f74" providerId="ADAL" clId="{20729845-7222-412A-8C09-73AA8D7312D4}" dt="2025-03-05T15:57:34.571" v="612" actId="1076"/>
          <ac:spMkLst>
            <pc:docMk/>
            <pc:sldMk cId="1812090919" sldId="284"/>
            <ac:spMk id="3" creationId="{FC358860-66F3-15E8-AF8D-F1C0BD5197FC}"/>
          </ac:spMkLst>
        </pc:spChg>
        <pc:spChg chg="mod">
          <ac:chgData name="Maimuna Khandaker" userId="714a8c72-d55c-4df0-853a-e44e47249f74" providerId="ADAL" clId="{20729845-7222-412A-8C09-73AA8D7312D4}" dt="2025-03-05T16:16:29.682" v="836" actId="14100"/>
          <ac:spMkLst>
            <pc:docMk/>
            <pc:sldMk cId="1812090919" sldId="284"/>
            <ac:spMk id="5" creationId="{DD73123E-ECCC-AF25-A192-545FDA409D1A}"/>
          </ac:spMkLst>
        </pc:spChg>
        <pc:spChg chg="mod">
          <ac:chgData name="Maimuna Khandaker" userId="714a8c72-d55c-4df0-853a-e44e47249f74" providerId="ADAL" clId="{20729845-7222-412A-8C09-73AA8D7312D4}" dt="2025-03-05T15:59:42.013" v="766" actId="20577"/>
          <ac:spMkLst>
            <pc:docMk/>
            <pc:sldMk cId="1812090919" sldId="284"/>
            <ac:spMk id="8" creationId="{F49AA2F6-E665-491E-7ADC-B95C7574A7D0}"/>
          </ac:spMkLst>
        </pc:spChg>
        <pc:spChg chg="add mod">
          <ac:chgData name="Maimuna Khandaker" userId="714a8c72-d55c-4df0-853a-e44e47249f74" providerId="ADAL" clId="{20729845-7222-412A-8C09-73AA8D7312D4}" dt="2025-03-05T15:56:21.162" v="595" actId="1076"/>
          <ac:spMkLst>
            <pc:docMk/>
            <pc:sldMk cId="1812090919" sldId="284"/>
            <ac:spMk id="9" creationId="{1CE148A6-2F88-3C63-23F9-8DA4D09C7ABE}"/>
          </ac:spMkLst>
        </pc:spChg>
        <pc:cxnChg chg="add del mod">
          <ac:chgData name="Maimuna Khandaker" userId="714a8c72-d55c-4df0-853a-e44e47249f74" providerId="ADAL" clId="{20729845-7222-412A-8C09-73AA8D7312D4}" dt="2025-03-05T15:57:55.635" v="615" actId="21"/>
          <ac:cxnSpMkLst>
            <pc:docMk/>
            <pc:sldMk cId="1812090919" sldId="284"/>
            <ac:cxnSpMk id="11" creationId="{422FE789-48DF-8804-0886-780AD34AEB0F}"/>
          </ac:cxnSpMkLst>
        </pc:cxnChg>
        <pc:cxnChg chg="mod">
          <ac:chgData name="Maimuna Khandaker" userId="714a8c72-d55c-4df0-853a-e44e47249f74" providerId="ADAL" clId="{20729845-7222-412A-8C09-73AA8D7312D4}" dt="2025-03-05T15:57:49.354" v="614" actId="14100"/>
          <ac:cxnSpMkLst>
            <pc:docMk/>
            <pc:sldMk cId="1812090919" sldId="284"/>
            <ac:cxnSpMk id="22" creationId="{245949A7-95BD-8997-E64E-0E6E62E03C51}"/>
          </ac:cxnSpMkLst>
        </pc:cxnChg>
      </pc:sldChg>
      <pc:sldChg chg="modSp add mod ord">
        <pc:chgData name="Maimuna Khandaker" userId="714a8c72-d55c-4df0-853a-e44e47249f74" providerId="ADAL" clId="{20729845-7222-412A-8C09-73AA8D7312D4}" dt="2025-03-05T16:39:08.518" v="1042" actId="14100"/>
        <pc:sldMkLst>
          <pc:docMk/>
          <pc:sldMk cId="2167584856" sldId="285"/>
        </pc:sldMkLst>
        <pc:spChg chg="mod">
          <ac:chgData name="Maimuna Khandaker" userId="714a8c72-d55c-4df0-853a-e44e47249f74" providerId="ADAL" clId="{20729845-7222-412A-8C09-73AA8D7312D4}" dt="2025-03-05T15:53:02.654" v="565" actId="20577"/>
          <ac:spMkLst>
            <pc:docMk/>
            <pc:sldMk cId="2167584856" sldId="285"/>
            <ac:spMk id="2" creationId="{A3F73D3B-28A1-7D9C-A686-FF83FCFFEBE2}"/>
          </ac:spMkLst>
        </pc:spChg>
        <pc:spChg chg="mod">
          <ac:chgData name="Maimuna Khandaker" userId="714a8c72-d55c-4df0-853a-e44e47249f74" providerId="ADAL" clId="{20729845-7222-412A-8C09-73AA8D7312D4}" dt="2025-03-05T16:39:08.518" v="1042" actId="14100"/>
          <ac:spMkLst>
            <pc:docMk/>
            <pc:sldMk cId="2167584856" sldId="285"/>
            <ac:spMk id="5" creationId="{48BACBA4-B89A-35FA-6DFC-61F868E44CC8}"/>
          </ac:spMkLst>
        </pc:spChg>
      </pc:sldChg>
      <pc:sldChg chg="modSp add mod">
        <pc:chgData name="Maimuna Khandaker" userId="714a8c72-d55c-4df0-853a-e44e47249f74" providerId="ADAL" clId="{20729845-7222-412A-8C09-73AA8D7312D4}" dt="2025-03-05T16:38:45.425" v="1041"/>
        <pc:sldMkLst>
          <pc:docMk/>
          <pc:sldMk cId="383193490" sldId="286"/>
        </pc:sldMkLst>
        <pc:spChg chg="mod">
          <ac:chgData name="Maimuna Khandaker" userId="714a8c72-d55c-4df0-853a-e44e47249f74" providerId="ADAL" clId="{20729845-7222-412A-8C09-73AA8D7312D4}" dt="2025-03-05T16:38:45.425" v="1041"/>
          <ac:spMkLst>
            <pc:docMk/>
            <pc:sldMk cId="383193490" sldId="286"/>
            <ac:spMk id="5" creationId="{9EB1AC94-BA59-7B93-8E20-6C47D6FEAA16}"/>
          </ac:spMkLst>
        </pc:spChg>
      </pc:sldChg>
      <pc:sldChg chg="modSp add mod ord">
        <pc:chgData name="Maimuna Khandaker" userId="714a8c72-d55c-4df0-853a-e44e47249f74" providerId="ADAL" clId="{20729845-7222-412A-8C09-73AA8D7312D4}" dt="2025-03-05T16:16:17.784" v="835" actId="14100"/>
        <pc:sldMkLst>
          <pc:docMk/>
          <pc:sldMk cId="1742260065" sldId="287"/>
        </pc:sldMkLst>
        <pc:spChg chg="mod">
          <ac:chgData name="Maimuna Khandaker" userId="714a8c72-d55c-4df0-853a-e44e47249f74" providerId="ADAL" clId="{20729845-7222-412A-8C09-73AA8D7312D4}" dt="2025-03-05T16:01:20.256" v="773" actId="20577"/>
          <ac:spMkLst>
            <pc:docMk/>
            <pc:sldMk cId="1742260065" sldId="287"/>
            <ac:spMk id="2" creationId="{C464729C-4FBD-34B3-0EC8-7D8C6DED0249}"/>
          </ac:spMkLst>
        </pc:spChg>
        <pc:spChg chg="mod">
          <ac:chgData name="Maimuna Khandaker" userId="714a8c72-d55c-4df0-853a-e44e47249f74" providerId="ADAL" clId="{20729845-7222-412A-8C09-73AA8D7312D4}" dt="2025-03-05T16:16:17.784" v="835" actId="14100"/>
          <ac:spMkLst>
            <pc:docMk/>
            <pc:sldMk cId="1742260065" sldId="287"/>
            <ac:spMk id="5" creationId="{A52405CC-535A-756A-312D-4127FF8C67A2}"/>
          </ac:spMkLst>
        </pc:spChg>
      </pc:sldChg>
      <pc:sldChg chg="delSp modSp add mod ord">
        <pc:chgData name="Maimuna Khandaker" userId="714a8c72-d55c-4df0-853a-e44e47249f74" providerId="ADAL" clId="{20729845-7222-412A-8C09-73AA8D7312D4}" dt="2025-03-05T16:16:12.378" v="834" actId="14100"/>
        <pc:sldMkLst>
          <pc:docMk/>
          <pc:sldMk cId="2740026684" sldId="288"/>
        </pc:sldMkLst>
        <pc:spChg chg="mod">
          <ac:chgData name="Maimuna Khandaker" userId="714a8c72-d55c-4df0-853a-e44e47249f74" providerId="ADAL" clId="{20729845-7222-412A-8C09-73AA8D7312D4}" dt="2025-03-05T16:10:20.268" v="783"/>
          <ac:spMkLst>
            <pc:docMk/>
            <pc:sldMk cId="2740026684" sldId="288"/>
            <ac:spMk id="2" creationId="{595CDED5-B3CF-AB0F-3DE4-06A8186D94EC}"/>
          </ac:spMkLst>
        </pc:spChg>
        <pc:spChg chg="mod">
          <ac:chgData name="Maimuna Khandaker" userId="714a8c72-d55c-4df0-853a-e44e47249f74" providerId="ADAL" clId="{20729845-7222-412A-8C09-73AA8D7312D4}" dt="2025-03-05T16:16:12.378" v="834" actId="14100"/>
          <ac:spMkLst>
            <pc:docMk/>
            <pc:sldMk cId="2740026684" sldId="288"/>
            <ac:spMk id="5" creationId="{8525A56C-6A77-0106-7EC1-F2A9CC87555E}"/>
          </ac:spMkLst>
        </pc:spChg>
        <pc:spChg chg="mod">
          <ac:chgData name="Maimuna Khandaker" userId="714a8c72-d55c-4df0-853a-e44e47249f74" providerId="ADAL" clId="{20729845-7222-412A-8C09-73AA8D7312D4}" dt="2025-03-05T16:10:56.739" v="790" actId="33524"/>
          <ac:spMkLst>
            <pc:docMk/>
            <pc:sldMk cId="2740026684" sldId="288"/>
            <ac:spMk id="8" creationId="{085ADACC-C9B9-603B-A2DF-39BADA1FAE05}"/>
          </ac:spMkLst>
        </pc:spChg>
        <pc:spChg chg="del mod">
          <ac:chgData name="Maimuna Khandaker" userId="714a8c72-d55c-4df0-853a-e44e47249f74" providerId="ADAL" clId="{20729845-7222-412A-8C09-73AA8D7312D4}" dt="2025-03-05T16:11:17.176" v="792" actId="21"/>
          <ac:spMkLst>
            <pc:docMk/>
            <pc:sldMk cId="2740026684" sldId="288"/>
            <ac:spMk id="30" creationId="{3B7901A4-B785-8F01-E3B2-DEF770A31518}"/>
          </ac:spMkLst>
        </pc:spChg>
        <pc:cxnChg chg="mod">
          <ac:chgData name="Maimuna Khandaker" userId="714a8c72-d55c-4df0-853a-e44e47249f74" providerId="ADAL" clId="{20729845-7222-412A-8C09-73AA8D7312D4}" dt="2025-03-05T16:11:22.297" v="793" actId="14100"/>
          <ac:cxnSpMkLst>
            <pc:docMk/>
            <pc:sldMk cId="2740026684" sldId="288"/>
            <ac:cxnSpMk id="21" creationId="{BE94E8E5-D984-8CA7-C93B-DC6AD5CB36FE}"/>
          </ac:cxnSpMkLst>
        </pc:cxnChg>
      </pc:sldChg>
      <pc:sldChg chg="modSp add mod ord">
        <pc:chgData name="Maimuna Khandaker" userId="714a8c72-d55c-4df0-853a-e44e47249f74" providerId="ADAL" clId="{20729845-7222-412A-8C09-73AA8D7312D4}" dt="2025-03-05T16:16:06.224" v="833" actId="14100"/>
        <pc:sldMkLst>
          <pc:docMk/>
          <pc:sldMk cId="2282750908" sldId="289"/>
        </pc:sldMkLst>
        <pc:spChg chg="mod">
          <ac:chgData name="Maimuna Khandaker" userId="714a8c72-d55c-4df0-853a-e44e47249f74" providerId="ADAL" clId="{20729845-7222-412A-8C09-73AA8D7312D4}" dt="2025-03-05T16:15:03.018" v="829" actId="20577"/>
          <ac:spMkLst>
            <pc:docMk/>
            <pc:sldMk cId="2282750908" sldId="289"/>
            <ac:spMk id="2" creationId="{959268DB-8BAB-85CB-8410-DCCFCF3EA6DE}"/>
          </ac:spMkLst>
        </pc:spChg>
        <pc:spChg chg="mod">
          <ac:chgData name="Maimuna Khandaker" userId="714a8c72-d55c-4df0-853a-e44e47249f74" providerId="ADAL" clId="{20729845-7222-412A-8C09-73AA8D7312D4}" dt="2025-03-05T16:16:06.224" v="833" actId="14100"/>
          <ac:spMkLst>
            <pc:docMk/>
            <pc:sldMk cId="2282750908" sldId="289"/>
            <ac:spMk id="5" creationId="{36AA9EEA-9EDA-5E2A-7AE2-C19A2A8FED0D}"/>
          </ac:spMkLst>
        </pc:spChg>
      </pc:sldChg>
      <pc:sldChg chg="delSp modSp add mod ord">
        <pc:chgData name="Maimuna Khandaker" userId="714a8c72-d55c-4df0-853a-e44e47249f74" providerId="ADAL" clId="{20729845-7222-412A-8C09-73AA8D7312D4}" dt="2025-03-05T16:19:03.554" v="861" actId="14100"/>
        <pc:sldMkLst>
          <pc:docMk/>
          <pc:sldMk cId="563888038" sldId="290"/>
        </pc:sldMkLst>
        <pc:spChg chg="mod">
          <ac:chgData name="Maimuna Khandaker" userId="714a8c72-d55c-4df0-853a-e44e47249f74" providerId="ADAL" clId="{20729845-7222-412A-8C09-73AA8D7312D4}" dt="2025-03-05T16:17:01.099" v="847"/>
          <ac:spMkLst>
            <pc:docMk/>
            <pc:sldMk cId="563888038" sldId="290"/>
            <ac:spMk id="2" creationId="{E1DF72A2-FB63-4CA1-727D-0944FC4306D6}"/>
          </ac:spMkLst>
        </pc:spChg>
        <pc:spChg chg="mod">
          <ac:chgData name="Maimuna Khandaker" userId="714a8c72-d55c-4df0-853a-e44e47249f74" providerId="ADAL" clId="{20729845-7222-412A-8C09-73AA8D7312D4}" dt="2025-03-05T16:19:03.554" v="861" actId="14100"/>
          <ac:spMkLst>
            <pc:docMk/>
            <pc:sldMk cId="563888038" sldId="290"/>
            <ac:spMk id="5" creationId="{2DF6A7CD-2989-637B-57E3-6AD994645451}"/>
          </ac:spMkLst>
        </pc:spChg>
        <pc:spChg chg="mod">
          <ac:chgData name="Maimuna Khandaker" userId="714a8c72-d55c-4df0-853a-e44e47249f74" providerId="ADAL" clId="{20729845-7222-412A-8C09-73AA8D7312D4}" dt="2025-03-05T16:18:05.501" v="856" actId="20577"/>
          <ac:spMkLst>
            <pc:docMk/>
            <pc:sldMk cId="563888038" sldId="290"/>
            <ac:spMk id="8" creationId="{85BE9434-23F4-F5E3-6781-7036A1683834}"/>
          </ac:spMkLst>
        </pc:spChg>
        <pc:spChg chg="del">
          <ac:chgData name="Maimuna Khandaker" userId="714a8c72-d55c-4df0-853a-e44e47249f74" providerId="ADAL" clId="{20729845-7222-412A-8C09-73AA8D7312D4}" dt="2025-03-05T16:18:17.399" v="857" actId="21"/>
          <ac:spMkLst>
            <pc:docMk/>
            <pc:sldMk cId="563888038" sldId="290"/>
            <ac:spMk id="9" creationId="{C93D89D3-EDE3-2825-D2A8-F3B3AE06258E}"/>
          </ac:spMkLst>
        </pc:spChg>
        <pc:cxnChg chg="mod">
          <ac:chgData name="Maimuna Khandaker" userId="714a8c72-d55c-4df0-853a-e44e47249f74" providerId="ADAL" clId="{20729845-7222-412A-8C09-73AA8D7312D4}" dt="2025-03-05T16:18:23.752" v="858" actId="14100"/>
          <ac:cxnSpMkLst>
            <pc:docMk/>
            <pc:sldMk cId="563888038" sldId="290"/>
            <ac:cxnSpMk id="22" creationId="{EFC663DB-5ADC-1851-1DE9-B7D36BBF9652}"/>
          </ac:cxnSpMkLst>
        </pc:cxnChg>
      </pc:sldChg>
      <pc:sldChg chg="modSp add mod ord">
        <pc:chgData name="Maimuna Khandaker" userId="714a8c72-d55c-4df0-853a-e44e47249f74" providerId="ADAL" clId="{20729845-7222-412A-8C09-73AA8D7312D4}" dt="2025-03-05T16:20:13.808" v="887" actId="14100"/>
        <pc:sldMkLst>
          <pc:docMk/>
          <pc:sldMk cId="541294382" sldId="291"/>
        </pc:sldMkLst>
        <pc:spChg chg="mod">
          <ac:chgData name="Maimuna Khandaker" userId="714a8c72-d55c-4df0-853a-e44e47249f74" providerId="ADAL" clId="{20729845-7222-412A-8C09-73AA8D7312D4}" dt="2025-03-05T16:20:01.281" v="866"/>
          <ac:spMkLst>
            <pc:docMk/>
            <pc:sldMk cId="541294382" sldId="291"/>
            <ac:spMk id="2" creationId="{B2BA068A-4655-58A2-F718-E832B6535BC5}"/>
          </ac:spMkLst>
        </pc:spChg>
        <pc:spChg chg="mod">
          <ac:chgData name="Maimuna Khandaker" userId="714a8c72-d55c-4df0-853a-e44e47249f74" providerId="ADAL" clId="{20729845-7222-412A-8C09-73AA8D7312D4}" dt="2025-03-05T16:20:13.808" v="887" actId="14100"/>
          <ac:spMkLst>
            <pc:docMk/>
            <pc:sldMk cId="541294382" sldId="291"/>
            <ac:spMk id="5" creationId="{DBE17441-8330-31AB-62F4-6DEB01921628}"/>
          </ac:spMkLst>
        </pc:spChg>
      </pc:sldChg>
      <pc:sldChg chg="modSp add mod ord">
        <pc:chgData name="Maimuna Khandaker" userId="714a8c72-d55c-4df0-853a-e44e47249f74" providerId="ADAL" clId="{20729845-7222-412A-8C09-73AA8D7312D4}" dt="2025-03-05T16:22:14.753" v="909" actId="14100"/>
        <pc:sldMkLst>
          <pc:docMk/>
          <pc:sldMk cId="2810675273" sldId="292"/>
        </pc:sldMkLst>
        <pc:spChg chg="mod">
          <ac:chgData name="Maimuna Khandaker" userId="714a8c72-d55c-4df0-853a-e44e47249f74" providerId="ADAL" clId="{20729845-7222-412A-8C09-73AA8D7312D4}" dt="2025-03-05T16:20:37.746" v="892"/>
          <ac:spMkLst>
            <pc:docMk/>
            <pc:sldMk cId="2810675273" sldId="292"/>
            <ac:spMk id="2" creationId="{277F9962-4660-F66F-9ACD-ABDC182718B1}"/>
          </ac:spMkLst>
        </pc:spChg>
        <pc:spChg chg="mod">
          <ac:chgData name="Maimuna Khandaker" userId="714a8c72-d55c-4df0-853a-e44e47249f74" providerId="ADAL" clId="{20729845-7222-412A-8C09-73AA8D7312D4}" dt="2025-03-05T16:22:14.753" v="909" actId="14100"/>
          <ac:spMkLst>
            <pc:docMk/>
            <pc:sldMk cId="2810675273" sldId="292"/>
            <ac:spMk id="5" creationId="{266393A7-E97B-6D27-A947-6D203652FF2B}"/>
          </ac:spMkLst>
        </pc:spChg>
        <pc:spChg chg="mod">
          <ac:chgData name="Maimuna Khandaker" userId="714a8c72-d55c-4df0-853a-e44e47249f74" providerId="ADAL" clId="{20729845-7222-412A-8C09-73AA8D7312D4}" dt="2025-03-05T16:21:34.183" v="906" actId="33524"/>
          <ac:spMkLst>
            <pc:docMk/>
            <pc:sldMk cId="2810675273" sldId="292"/>
            <ac:spMk id="8" creationId="{D2B56AC8-5D87-D4AE-C669-033522399815}"/>
          </ac:spMkLst>
        </pc:spChg>
      </pc:sldChg>
      <pc:sldChg chg="modSp add mod ord">
        <pc:chgData name="Maimuna Khandaker" userId="714a8c72-d55c-4df0-853a-e44e47249f74" providerId="ADAL" clId="{20729845-7222-412A-8C09-73AA8D7312D4}" dt="2025-03-05T16:25:02.828" v="921" actId="20577"/>
        <pc:sldMkLst>
          <pc:docMk/>
          <pc:sldMk cId="165929932" sldId="293"/>
        </pc:sldMkLst>
        <pc:spChg chg="mod">
          <ac:chgData name="Maimuna Khandaker" userId="714a8c72-d55c-4df0-853a-e44e47249f74" providerId="ADAL" clId="{20729845-7222-412A-8C09-73AA8D7312D4}" dt="2025-03-05T16:25:02.828" v="921" actId="20577"/>
          <ac:spMkLst>
            <pc:docMk/>
            <pc:sldMk cId="165929932" sldId="293"/>
            <ac:spMk id="2" creationId="{FEA897C1-3A04-152A-8575-C8F9B42FB5A2}"/>
          </ac:spMkLst>
        </pc:spChg>
        <pc:spChg chg="mod">
          <ac:chgData name="Maimuna Khandaker" userId="714a8c72-d55c-4df0-853a-e44e47249f74" providerId="ADAL" clId="{20729845-7222-412A-8C09-73AA8D7312D4}" dt="2025-03-05T16:25:02.257" v="920" actId="20577"/>
          <ac:spMkLst>
            <pc:docMk/>
            <pc:sldMk cId="165929932" sldId="293"/>
            <ac:spMk id="5" creationId="{CB28B1A8-A15F-E39E-803A-3BB181EEB207}"/>
          </ac:spMkLst>
        </pc:spChg>
      </pc:sldChg>
      <pc:sldChg chg="modSp add mod ord">
        <pc:chgData name="Maimuna Khandaker" userId="714a8c72-d55c-4df0-853a-e44e47249f74" providerId="ADAL" clId="{20729845-7222-412A-8C09-73AA8D7312D4}" dt="2025-03-05T16:29:13.679" v="957" actId="14100"/>
        <pc:sldMkLst>
          <pc:docMk/>
          <pc:sldMk cId="2597860705" sldId="294"/>
        </pc:sldMkLst>
        <pc:spChg chg="mod">
          <ac:chgData name="Maimuna Khandaker" userId="714a8c72-d55c-4df0-853a-e44e47249f74" providerId="ADAL" clId="{20729845-7222-412A-8C09-73AA8D7312D4}" dt="2025-03-05T16:27:39.712" v="942" actId="14100"/>
          <ac:spMkLst>
            <pc:docMk/>
            <pc:sldMk cId="2597860705" sldId="294"/>
            <ac:spMk id="2" creationId="{BD69EE3D-AAF1-BD24-D3B7-35FF596A6AE4}"/>
          </ac:spMkLst>
        </pc:spChg>
        <pc:spChg chg="mod">
          <ac:chgData name="Maimuna Khandaker" userId="714a8c72-d55c-4df0-853a-e44e47249f74" providerId="ADAL" clId="{20729845-7222-412A-8C09-73AA8D7312D4}" dt="2025-03-05T16:29:13.679" v="957" actId="14100"/>
          <ac:spMkLst>
            <pc:docMk/>
            <pc:sldMk cId="2597860705" sldId="294"/>
            <ac:spMk id="5" creationId="{E2A57FA4-F034-79DA-6C7C-E9604D15ED16}"/>
          </ac:spMkLst>
        </pc:spChg>
        <pc:spChg chg="mod">
          <ac:chgData name="Maimuna Khandaker" userId="714a8c72-d55c-4df0-853a-e44e47249f74" providerId="ADAL" clId="{20729845-7222-412A-8C09-73AA8D7312D4}" dt="2025-03-05T16:27:53.565" v="944" actId="20577"/>
          <ac:spMkLst>
            <pc:docMk/>
            <pc:sldMk cId="2597860705" sldId="294"/>
            <ac:spMk id="8" creationId="{47CB7DBF-AD82-3AEB-52F8-48B9D625EA69}"/>
          </ac:spMkLst>
        </pc:spChg>
        <pc:spChg chg="mod">
          <ac:chgData name="Maimuna Khandaker" userId="714a8c72-d55c-4df0-853a-e44e47249f74" providerId="ADAL" clId="{20729845-7222-412A-8C09-73AA8D7312D4}" dt="2025-03-05T16:28:52.399" v="953" actId="1076"/>
          <ac:spMkLst>
            <pc:docMk/>
            <pc:sldMk cId="2597860705" sldId="294"/>
            <ac:spMk id="25" creationId="{2CDE7A66-AF23-B5DD-FE9F-780C26E10773}"/>
          </ac:spMkLst>
        </pc:spChg>
        <pc:spChg chg="mod">
          <ac:chgData name="Maimuna Khandaker" userId="714a8c72-d55c-4df0-853a-e44e47249f74" providerId="ADAL" clId="{20729845-7222-412A-8C09-73AA8D7312D4}" dt="2025-03-05T16:28:46.119" v="952" actId="1076"/>
          <ac:spMkLst>
            <pc:docMk/>
            <pc:sldMk cId="2597860705" sldId="294"/>
            <ac:spMk id="28" creationId="{568A2F07-8725-46D7-C0EC-5E7B18A7612D}"/>
          </ac:spMkLst>
        </pc:spChg>
        <pc:spChg chg="mod">
          <ac:chgData name="Maimuna Khandaker" userId="714a8c72-d55c-4df0-853a-e44e47249f74" providerId="ADAL" clId="{20729845-7222-412A-8C09-73AA8D7312D4}" dt="2025-03-05T16:28:38.183" v="951" actId="1076"/>
          <ac:spMkLst>
            <pc:docMk/>
            <pc:sldMk cId="2597860705" sldId="294"/>
            <ac:spMk id="29" creationId="{A0E1B1F8-7E7F-05EC-A4AB-60E656428104}"/>
          </ac:spMkLst>
        </pc:spChg>
        <pc:spChg chg="mod">
          <ac:chgData name="Maimuna Khandaker" userId="714a8c72-d55c-4df0-853a-e44e47249f74" providerId="ADAL" clId="{20729845-7222-412A-8C09-73AA8D7312D4}" dt="2025-03-05T16:28:18.991" v="948" actId="1076"/>
          <ac:spMkLst>
            <pc:docMk/>
            <pc:sldMk cId="2597860705" sldId="294"/>
            <ac:spMk id="30" creationId="{7A9D816F-855F-8B90-A412-E079EFEEBF43}"/>
          </ac:spMkLst>
        </pc:spChg>
        <pc:spChg chg="mod">
          <ac:chgData name="Maimuna Khandaker" userId="714a8c72-d55c-4df0-853a-e44e47249f74" providerId="ADAL" clId="{20729845-7222-412A-8C09-73AA8D7312D4}" dt="2025-03-05T16:28:15.487" v="947" actId="1076"/>
          <ac:spMkLst>
            <pc:docMk/>
            <pc:sldMk cId="2597860705" sldId="294"/>
            <ac:spMk id="31" creationId="{5E1CA4D1-C824-3C71-4029-47974C36ECDF}"/>
          </ac:spMkLst>
        </pc:spChg>
        <pc:spChg chg="mod">
          <ac:chgData name="Maimuna Khandaker" userId="714a8c72-d55c-4df0-853a-e44e47249f74" providerId="ADAL" clId="{20729845-7222-412A-8C09-73AA8D7312D4}" dt="2025-03-05T16:28:02.632" v="945" actId="1076"/>
          <ac:spMkLst>
            <pc:docMk/>
            <pc:sldMk cId="2597860705" sldId="294"/>
            <ac:spMk id="32" creationId="{615DF41B-2D07-A8CF-D5D8-686C8DEF15DB}"/>
          </ac:spMkLst>
        </pc:spChg>
        <pc:cxnChg chg="mod">
          <ac:chgData name="Maimuna Khandaker" userId="714a8c72-d55c-4df0-853a-e44e47249f74" providerId="ADAL" clId="{20729845-7222-412A-8C09-73AA8D7312D4}" dt="2025-03-05T16:28:56.711" v="954" actId="14100"/>
          <ac:cxnSpMkLst>
            <pc:docMk/>
            <pc:sldMk cId="2597860705" sldId="294"/>
            <ac:cxnSpMk id="21" creationId="{9458170E-3F75-6B58-8575-6E8CEC3F6179}"/>
          </ac:cxnSpMkLst>
        </pc:cxnChg>
        <pc:cxnChg chg="mod">
          <ac:chgData name="Maimuna Khandaker" userId="714a8c72-d55c-4df0-853a-e44e47249f74" providerId="ADAL" clId="{20729845-7222-412A-8C09-73AA8D7312D4}" dt="2025-03-05T16:28:07.833" v="946" actId="1076"/>
          <ac:cxnSpMkLst>
            <pc:docMk/>
            <pc:sldMk cId="2597860705" sldId="294"/>
            <ac:cxnSpMk id="22" creationId="{27ABCD1D-87CF-C1A8-E187-36909EC82E2C}"/>
          </ac:cxnSpMkLst>
        </pc:cxnChg>
      </pc:sldChg>
      <pc:sldChg chg="modSp add mod ord">
        <pc:chgData name="Maimuna Khandaker" userId="714a8c72-d55c-4df0-853a-e44e47249f74" providerId="ADAL" clId="{20729845-7222-412A-8C09-73AA8D7312D4}" dt="2025-03-05T16:31:38.839" v="976" actId="14100"/>
        <pc:sldMkLst>
          <pc:docMk/>
          <pc:sldMk cId="2683469901" sldId="295"/>
        </pc:sldMkLst>
        <pc:spChg chg="mod">
          <ac:chgData name="Maimuna Khandaker" userId="714a8c72-d55c-4df0-853a-e44e47249f74" providerId="ADAL" clId="{20729845-7222-412A-8C09-73AA8D7312D4}" dt="2025-03-05T16:30:13.367" v="962"/>
          <ac:spMkLst>
            <pc:docMk/>
            <pc:sldMk cId="2683469901" sldId="295"/>
            <ac:spMk id="2" creationId="{A070E071-A6F6-5D3A-1361-DE054BAF015B}"/>
          </ac:spMkLst>
        </pc:spChg>
        <pc:spChg chg="mod">
          <ac:chgData name="Maimuna Khandaker" userId="714a8c72-d55c-4df0-853a-e44e47249f74" providerId="ADAL" clId="{20729845-7222-412A-8C09-73AA8D7312D4}" dt="2025-03-05T16:31:38.839" v="976" actId="14100"/>
          <ac:spMkLst>
            <pc:docMk/>
            <pc:sldMk cId="2683469901" sldId="295"/>
            <ac:spMk id="5" creationId="{B49EA908-394C-7D4C-4A31-6210B6DE04DB}"/>
          </ac:spMkLst>
        </pc:spChg>
      </pc:sldChg>
      <pc:sldChg chg="delSp modSp add mod ord">
        <pc:chgData name="Maimuna Khandaker" userId="714a8c72-d55c-4df0-853a-e44e47249f74" providerId="ADAL" clId="{20729845-7222-412A-8C09-73AA8D7312D4}" dt="2025-03-05T16:32:25.688" v="986" actId="14100"/>
        <pc:sldMkLst>
          <pc:docMk/>
          <pc:sldMk cId="553963765" sldId="296"/>
        </pc:sldMkLst>
        <pc:spChg chg="mod">
          <ac:chgData name="Maimuna Khandaker" userId="714a8c72-d55c-4df0-853a-e44e47249f74" providerId="ADAL" clId="{20729845-7222-412A-8C09-73AA8D7312D4}" dt="2025-03-05T16:31:26.946" v="973"/>
          <ac:spMkLst>
            <pc:docMk/>
            <pc:sldMk cId="553963765" sldId="296"/>
            <ac:spMk id="2" creationId="{89784F5F-0648-E7BE-FA98-2AC90B617F32}"/>
          </ac:spMkLst>
        </pc:spChg>
        <pc:spChg chg="mod">
          <ac:chgData name="Maimuna Khandaker" userId="714a8c72-d55c-4df0-853a-e44e47249f74" providerId="ADAL" clId="{20729845-7222-412A-8C09-73AA8D7312D4}" dt="2025-03-05T16:31:50.920" v="979" actId="14100"/>
          <ac:spMkLst>
            <pc:docMk/>
            <pc:sldMk cId="553963765" sldId="296"/>
            <ac:spMk id="5" creationId="{6180AD8B-C971-2E61-8BF0-80F83FDDEAFA}"/>
          </ac:spMkLst>
        </pc:spChg>
        <pc:spChg chg="mod">
          <ac:chgData name="Maimuna Khandaker" userId="714a8c72-d55c-4df0-853a-e44e47249f74" providerId="ADAL" clId="{20729845-7222-412A-8C09-73AA8D7312D4}" dt="2025-03-05T16:32:15.803" v="984" actId="20577"/>
          <ac:spMkLst>
            <pc:docMk/>
            <pc:sldMk cId="553963765" sldId="296"/>
            <ac:spMk id="8" creationId="{1C2F4E13-C1C6-4C76-D025-9D7798B455E3}"/>
          </ac:spMkLst>
        </pc:spChg>
        <pc:spChg chg="del">
          <ac:chgData name="Maimuna Khandaker" userId="714a8c72-d55c-4df0-853a-e44e47249f74" providerId="ADAL" clId="{20729845-7222-412A-8C09-73AA8D7312D4}" dt="2025-03-05T16:32:20.784" v="985" actId="21"/>
          <ac:spMkLst>
            <pc:docMk/>
            <pc:sldMk cId="553963765" sldId="296"/>
            <ac:spMk id="29" creationId="{E58525D8-273B-1B73-537B-BC4EC66A960A}"/>
          </ac:spMkLst>
        </pc:spChg>
        <pc:cxnChg chg="mod">
          <ac:chgData name="Maimuna Khandaker" userId="714a8c72-d55c-4df0-853a-e44e47249f74" providerId="ADAL" clId="{20729845-7222-412A-8C09-73AA8D7312D4}" dt="2025-03-05T16:32:25.688" v="986" actId="14100"/>
          <ac:cxnSpMkLst>
            <pc:docMk/>
            <pc:sldMk cId="553963765" sldId="296"/>
            <ac:cxnSpMk id="21" creationId="{2AF7BD88-7B53-67B7-E21E-00F0B51F8298}"/>
          </ac:cxnSpMkLst>
        </pc:cxnChg>
      </pc:sldChg>
      <pc:sldChg chg="delSp modSp add mod ord">
        <pc:chgData name="Maimuna Khandaker" userId="714a8c72-d55c-4df0-853a-e44e47249f74" providerId="ADAL" clId="{20729845-7222-412A-8C09-73AA8D7312D4}" dt="2025-03-05T16:54:03.079" v="1062" actId="1076"/>
        <pc:sldMkLst>
          <pc:docMk/>
          <pc:sldMk cId="3517090527" sldId="297"/>
        </pc:sldMkLst>
        <pc:spChg chg="mod">
          <ac:chgData name="Maimuna Khandaker" userId="714a8c72-d55c-4df0-853a-e44e47249f74" providerId="ADAL" clId="{20729845-7222-412A-8C09-73AA8D7312D4}" dt="2025-03-05T16:53:58.744" v="1061" actId="14100"/>
          <ac:spMkLst>
            <pc:docMk/>
            <pc:sldMk cId="3517090527" sldId="297"/>
            <ac:spMk id="9" creationId="{6A6473A2-64A6-7C70-B520-0C0DEEB47433}"/>
          </ac:spMkLst>
        </pc:spChg>
        <pc:spChg chg="del mod">
          <ac:chgData name="Maimuna Khandaker" userId="714a8c72-d55c-4df0-853a-e44e47249f74" providerId="ADAL" clId="{20729845-7222-412A-8C09-73AA8D7312D4}" dt="2025-03-05T16:53:53.019" v="1060"/>
          <ac:spMkLst>
            <pc:docMk/>
            <pc:sldMk cId="3517090527" sldId="297"/>
            <ac:spMk id="10" creationId="{47F9476F-FF5F-4E68-0CA7-8BC826F41E3F}"/>
          </ac:spMkLst>
        </pc:spChg>
        <pc:picChg chg="del">
          <ac:chgData name="Maimuna Khandaker" userId="714a8c72-d55c-4df0-853a-e44e47249f74" providerId="ADAL" clId="{20729845-7222-412A-8C09-73AA8D7312D4}" dt="2025-03-05T16:53:53.014" v="1058" actId="21"/>
          <ac:picMkLst>
            <pc:docMk/>
            <pc:sldMk cId="3517090527" sldId="297"/>
            <ac:picMk id="6" creationId="{A19BE7EA-DB77-44E4-D4DD-315EE0BCD306}"/>
          </ac:picMkLst>
        </pc:picChg>
        <pc:picChg chg="mod">
          <ac:chgData name="Maimuna Khandaker" userId="714a8c72-d55c-4df0-853a-e44e47249f74" providerId="ADAL" clId="{20729845-7222-412A-8C09-73AA8D7312D4}" dt="2025-03-05T16:54:03.079" v="1062" actId="1076"/>
          <ac:picMkLst>
            <pc:docMk/>
            <pc:sldMk cId="3517090527" sldId="297"/>
            <ac:picMk id="7" creationId="{28E171A0-8176-8E4C-FC7A-944D8594E9FE}"/>
          </ac:picMkLst>
        </pc:picChg>
      </pc:sldChg>
    </pc:docChg>
  </pc:docChgLst>
  <pc:docChgLst>
    <pc:chgData name="Maimuna Khandaker" userId="714a8c72-d55c-4df0-853a-e44e47249f74" providerId="ADAL" clId="{D6AC0300-809E-4617-B23B-E1522B83C2EA}"/>
    <pc:docChg chg="delSld modSld">
      <pc:chgData name="Maimuna Khandaker" userId="714a8c72-d55c-4df0-853a-e44e47249f74" providerId="ADAL" clId="{D6AC0300-809E-4617-B23B-E1522B83C2EA}" dt="2025-03-06T14:31:26.537" v="75"/>
      <pc:docMkLst>
        <pc:docMk/>
      </pc:docMkLst>
      <pc:sldChg chg="del">
        <pc:chgData name="Maimuna Khandaker" userId="714a8c72-d55c-4df0-853a-e44e47249f74" providerId="ADAL" clId="{D6AC0300-809E-4617-B23B-E1522B83C2EA}" dt="2025-03-06T14:16:16.857" v="0" actId="2696"/>
        <pc:sldMkLst>
          <pc:docMk/>
          <pc:sldMk cId="1313229924" sldId="271"/>
        </pc:sldMkLst>
      </pc:sldChg>
      <pc:sldChg chg="addSp delSp modSp mod delAnim modAnim">
        <pc:chgData name="Maimuna Khandaker" userId="714a8c72-d55c-4df0-853a-e44e47249f74" providerId="ADAL" clId="{D6AC0300-809E-4617-B23B-E1522B83C2EA}" dt="2025-03-06T14:28:38.386" v="59"/>
        <pc:sldMkLst>
          <pc:docMk/>
          <pc:sldMk cId="2877730707" sldId="272"/>
        </pc:sldMkLst>
        <pc:spChg chg="add mod">
          <ac:chgData name="Maimuna Khandaker" userId="714a8c72-d55c-4df0-853a-e44e47249f74" providerId="ADAL" clId="{D6AC0300-809E-4617-B23B-E1522B83C2EA}" dt="2025-03-06T14:20:30.216" v="10" actId="767"/>
          <ac:spMkLst>
            <pc:docMk/>
            <pc:sldMk cId="2877730707" sldId="272"/>
            <ac:spMk id="3" creationId="{2112AEA4-98A4-3774-D197-448331995026}"/>
          </ac:spMkLst>
        </pc:spChg>
        <pc:spChg chg="add del mod">
          <ac:chgData name="Maimuna Khandaker" userId="714a8c72-d55c-4df0-853a-e44e47249f74" providerId="ADAL" clId="{D6AC0300-809E-4617-B23B-E1522B83C2EA}" dt="2025-03-06T14:21:21.658" v="16"/>
          <ac:spMkLst>
            <pc:docMk/>
            <pc:sldMk cId="2877730707" sldId="272"/>
            <ac:spMk id="9" creationId="{175FC253-491D-C385-9058-4D4092D0DAE3}"/>
          </ac:spMkLst>
        </pc:spChg>
        <pc:spChg chg="add del mod">
          <ac:chgData name="Maimuna Khandaker" userId="714a8c72-d55c-4df0-853a-e44e47249f74" providerId="ADAL" clId="{D6AC0300-809E-4617-B23B-E1522B83C2EA}" dt="2025-03-06T14:21:21.660" v="18"/>
          <ac:spMkLst>
            <pc:docMk/>
            <pc:sldMk cId="2877730707" sldId="272"/>
            <ac:spMk id="11" creationId="{71A0EA6B-4A3C-56E6-C774-012B421C8AB1}"/>
          </ac:spMkLst>
        </pc:spChg>
        <pc:spChg chg="add del mod">
          <ac:chgData name="Maimuna Khandaker" userId="714a8c72-d55c-4df0-853a-e44e47249f74" providerId="ADAL" clId="{D6AC0300-809E-4617-B23B-E1522B83C2EA}" dt="2025-03-06T14:22:59.004" v="22"/>
          <ac:spMkLst>
            <pc:docMk/>
            <pc:sldMk cId="2877730707" sldId="272"/>
            <ac:spMk id="12" creationId="{8D0C1FC6-931C-0DB7-FD4C-6411F393B51C}"/>
          </ac:spMkLst>
        </pc:spChg>
        <pc:spChg chg="add mod">
          <ac:chgData name="Maimuna Khandaker" userId="714a8c72-d55c-4df0-853a-e44e47249f74" providerId="ADAL" clId="{D6AC0300-809E-4617-B23B-E1522B83C2EA}" dt="2025-03-06T14:23:09.501" v="23" actId="767"/>
          <ac:spMkLst>
            <pc:docMk/>
            <pc:sldMk cId="2877730707" sldId="272"/>
            <ac:spMk id="13" creationId="{277B2474-582E-B0BB-FE6D-8CCE7BE57BEE}"/>
          </ac:spMkLst>
        </pc:spChg>
        <pc:spChg chg="add del mod">
          <ac:chgData name="Maimuna Khandaker" userId="714a8c72-d55c-4df0-853a-e44e47249f74" providerId="ADAL" clId="{D6AC0300-809E-4617-B23B-E1522B83C2EA}" dt="2025-03-06T14:25:34.776" v="45"/>
          <ac:spMkLst>
            <pc:docMk/>
            <pc:sldMk cId="2877730707" sldId="272"/>
            <ac:spMk id="14" creationId="{73C73737-A55E-BAFA-2E63-93A6731A4996}"/>
          </ac:spMkLst>
        </pc:spChg>
        <pc:spChg chg="add del mod">
          <ac:chgData name="Maimuna Khandaker" userId="714a8c72-d55c-4df0-853a-e44e47249f74" providerId="ADAL" clId="{D6AC0300-809E-4617-B23B-E1522B83C2EA}" dt="2025-03-06T14:25:34.777" v="47"/>
          <ac:spMkLst>
            <pc:docMk/>
            <pc:sldMk cId="2877730707" sldId="272"/>
            <ac:spMk id="15" creationId="{D3E90297-0B34-7746-324E-4C6AEC3B38C8}"/>
          </ac:spMkLst>
        </pc:spChg>
        <pc:spChg chg="add mod">
          <ac:chgData name="Maimuna Khandaker" userId="714a8c72-d55c-4df0-853a-e44e47249f74" providerId="ADAL" clId="{D6AC0300-809E-4617-B23B-E1522B83C2EA}" dt="2025-03-06T14:24:12.021" v="29" actId="767"/>
          <ac:spMkLst>
            <pc:docMk/>
            <pc:sldMk cId="2877730707" sldId="272"/>
            <ac:spMk id="16" creationId="{953D6EBF-CC30-BC96-4A38-A63DA983F694}"/>
          </ac:spMkLst>
        </pc:spChg>
        <pc:spChg chg="add del mod">
          <ac:chgData name="Maimuna Khandaker" userId="714a8c72-d55c-4df0-853a-e44e47249f74" providerId="ADAL" clId="{D6AC0300-809E-4617-B23B-E1522B83C2EA}" dt="2025-03-06T14:25:34.778" v="49"/>
          <ac:spMkLst>
            <pc:docMk/>
            <pc:sldMk cId="2877730707" sldId="272"/>
            <ac:spMk id="17" creationId="{E3A3A22D-758A-F9B7-B34B-A09E01E271BD}"/>
          </ac:spMkLst>
        </pc:spChg>
        <pc:spChg chg="add mod">
          <ac:chgData name="Maimuna Khandaker" userId="714a8c72-d55c-4df0-853a-e44e47249f74" providerId="ADAL" clId="{D6AC0300-809E-4617-B23B-E1522B83C2EA}" dt="2025-03-06T14:24:27.644" v="32" actId="767"/>
          <ac:spMkLst>
            <pc:docMk/>
            <pc:sldMk cId="2877730707" sldId="272"/>
            <ac:spMk id="18" creationId="{8FB4A275-7BE6-5E1A-02E7-5CB75FC9C300}"/>
          </ac:spMkLst>
        </pc:spChg>
        <pc:spChg chg="add del mod">
          <ac:chgData name="Maimuna Khandaker" userId="714a8c72-d55c-4df0-853a-e44e47249f74" providerId="ADAL" clId="{D6AC0300-809E-4617-B23B-E1522B83C2EA}" dt="2025-03-06T14:25:34.779" v="51"/>
          <ac:spMkLst>
            <pc:docMk/>
            <pc:sldMk cId="2877730707" sldId="272"/>
            <ac:spMk id="19" creationId="{903F6193-F1A2-A7E5-EC25-2FD0A6E70EFC}"/>
          </ac:spMkLst>
        </pc:spChg>
        <pc:spChg chg="add del mod">
          <ac:chgData name="Maimuna Khandaker" userId="714a8c72-d55c-4df0-853a-e44e47249f74" providerId="ADAL" clId="{D6AC0300-809E-4617-B23B-E1522B83C2EA}" dt="2025-03-06T14:25:34.782" v="53"/>
          <ac:spMkLst>
            <pc:docMk/>
            <pc:sldMk cId="2877730707" sldId="272"/>
            <ac:spMk id="20" creationId="{7AF08ABC-6BBB-AA7D-DDBC-57998A7589DD}"/>
          </ac:spMkLst>
        </pc:spChg>
        <pc:spChg chg="add mod">
          <ac:chgData name="Maimuna Khandaker" userId="714a8c72-d55c-4df0-853a-e44e47249f74" providerId="ADAL" clId="{D6AC0300-809E-4617-B23B-E1522B83C2EA}" dt="2025-03-06T14:24:49.732" v="36" actId="767"/>
          <ac:spMkLst>
            <pc:docMk/>
            <pc:sldMk cId="2877730707" sldId="272"/>
            <ac:spMk id="23" creationId="{039BF2B7-8469-9CCC-62AD-2AB875B6EBAC}"/>
          </ac:spMkLst>
        </pc:spChg>
        <pc:spChg chg="add del mod">
          <ac:chgData name="Maimuna Khandaker" userId="714a8c72-d55c-4df0-853a-e44e47249f74" providerId="ADAL" clId="{D6AC0300-809E-4617-B23B-E1522B83C2EA}" dt="2025-03-06T14:25:34.783" v="55"/>
          <ac:spMkLst>
            <pc:docMk/>
            <pc:sldMk cId="2877730707" sldId="272"/>
            <ac:spMk id="24" creationId="{4AAA8698-BEC4-EAD4-DF03-5DFC8B5830F2}"/>
          </ac:spMkLst>
        </pc:spChg>
      </pc:sldChg>
      <pc:sldChg chg="del">
        <pc:chgData name="Maimuna Khandaker" userId="714a8c72-d55c-4df0-853a-e44e47249f74" providerId="ADAL" clId="{D6AC0300-809E-4617-B23B-E1522B83C2EA}" dt="2025-03-06T14:16:20.171" v="1" actId="2696"/>
        <pc:sldMkLst>
          <pc:docMk/>
          <pc:sldMk cId="1796389476" sldId="281"/>
        </pc:sldMkLst>
      </pc:sldChg>
      <pc:sldChg chg="modAnim">
        <pc:chgData name="Maimuna Khandaker" userId="714a8c72-d55c-4df0-853a-e44e47249f74" providerId="ADAL" clId="{D6AC0300-809E-4617-B23B-E1522B83C2EA}" dt="2025-03-06T14:29:15.384" v="61"/>
        <pc:sldMkLst>
          <pc:docMk/>
          <pc:sldMk cId="3600699736" sldId="282"/>
        </pc:sldMkLst>
      </pc:sldChg>
      <pc:sldChg chg="del">
        <pc:chgData name="Maimuna Khandaker" userId="714a8c72-d55c-4df0-853a-e44e47249f74" providerId="ADAL" clId="{D6AC0300-809E-4617-B23B-E1522B83C2EA}" dt="2025-03-06T14:16:24.888" v="2" actId="2696"/>
        <pc:sldMkLst>
          <pc:docMk/>
          <pc:sldMk cId="4050839995" sldId="283"/>
        </pc:sldMkLst>
      </pc:sldChg>
      <pc:sldChg chg="modAnim">
        <pc:chgData name="Maimuna Khandaker" userId="714a8c72-d55c-4df0-853a-e44e47249f74" providerId="ADAL" clId="{D6AC0300-809E-4617-B23B-E1522B83C2EA}" dt="2025-03-06T14:29:59.365" v="65"/>
        <pc:sldMkLst>
          <pc:docMk/>
          <pc:sldMk cId="1812090919" sldId="284"/>
        </pc:sldMkLst>
      </pc:sldChg>
      <pc:sldChg chg="del">
        <pc:chgData name="Maimuna Khandaker" userId="714a8c72-d55c-4df0-853a-e44e47249f74" providerId="ADAL" clId="{D6AC0300-809E-4617-B23B-E1522B83C2EA}" dt="2025-03-06T14:16:27.663" v="3" actId="2696"/>
        <pc:sldMkLst>
          <pc:docMk/>
          <pc:sldMk cId="2167584856" sldId="285"/>
        </pc:sldMkLst>
      </pc:sldChg>
      <pc:sldChg chg="modAnim">
        <pc:chgData name="Maimuna Khandaker" userId="714a8c72-d55c-4df0-853a-e44e47249f74" providerId="ADAL" clId="{D6AC0300-809E-4617-B23B-E1522B83C2EA}" dt="2025-03-06T14:29:45.579" v="63"/>
        <pc:sldMkLst>
          <pc:docMk/>
          <pc:sldMk cId="383193490" sldId="286"/>
        </pc:sldMkLst>
      </pc:sldChg>
      <pc:sldChg chg="del">
        <pc:chgData name="Maimuna Khandaker" userId="714a8c72-d55c-4df0-853a-e44e47249f74" providerId="ADAL" clId="{D6AC0300-809E-4617-B23B-E1522B83C2EA}" dt="2025-03-06T14:16:30.508" v="4" actId="2696"/>
        <pc:sldMkLst>
          <pc:docMk/>
          <pc:sldMk cId="1742260065" sldId="287"/>
        </pc:sldMkLst>
      </pc:sldChg>
      <pc:sldChg chg="modAnim">
        <pc:chgData name="Maimuna Khandaker" userId="714a8c72-d55c-4df0-853a-e44e47249f74" providerId="ADAL" clId="{D6AC0300-809E-4617-B23B-E1522B83C2EA}" dt="2025-03-06T14:30:20.072" v="67"/>
        <pc:sldMkLst>
          <pc:docMk/>
          <pc:sldMk cId="2740026684" sldId="288"/>
        </pc:sldMkLst>
      </pc:sldChg>
      <pc:sldChg chg="del">
        <pc:chgData name="Maimuna Khandaker" userId="714a8c72-d55c-4df0-853a-e44e47249f74" providerId="ADAL" clId="{D6AC0300-809E-4617-B23B-E1522B83C2EA}" dt="2025-03-06T14:16:40.046" v="5" actId="2696"/>
        <pc:sldMkLst>
          <pc:docMk/>
          <pc:sldMk cId="2282750908" sldId="289"/>
        </pc:sldMkLst>
      </pc:sldChg>
      <pc:sldChg chg="modAnim">
        <pc:chgData name="Maimuna Khandaker" userId="714a8c72-d55c-4df0-853a-e44e47249f74" providerId="ADAL" clId="{D6AC0300-809E-4617-B23B-E1522B83C2EA}" dt="2025-03-06T14:30:32.299" v="69"/>
        <pc:sldMkLst>
          <pc:docMk/>
          <pc:sldMk cId="563888038" sldId="290"/>
        </pc:sldMkLst>
      </pc:sldChg>
      <pc:sldChg chg="del">
        <pc:chgData name="Maimuna Khandaker" userId="714a8c72-d55c-4df0-853a-e44e47249f74" providerId="ADAL" clId="{D6AC0300-809E-4617-B23B-E1522B83C2EA}" dt="2025-03-06T14:16:43.303" v="6" actId="2696"/>
        <pc:sldMkLst>
          <pc:docMk/>
          <pc:sldMk cId="541294382" sldId="291"/>
        </pc:sldMkLst>
      </pc:sldChg>
      <pc:sldChg chg="modAnim">
        <pc:chgData name="Maimuna Khandaker" userId="714a8c72-d55c-4df0-853a-e44e47249f74" providerId="ADAL" clId="{D6AC0300-809E-4617-B23B-E1522B83C2EA}" dt="2025-03-06T14:30:52.425" v="71"/>
        <pc:sldMkLst>
          <pc:docMk/>
          <pc:sldMk cId="2810675273" sldId="292"/>
        </pc:sldMkLst>
      </pc:sldChg>
      <pc:sldChg chg="del">
        <pc:chgData name="Maimuna Khandaker" userId="714a8c72-d55c-4df0-853a-e44e47249f74" providerId="ADAL" clId="{D6AC0300-809E-4617-B23B-E1522B83C2EA}" dt="2025-03-06T14:16:45.642" v="7" actId="2696"/>
        <pc:sldMkLst>
          <pc:docMk/>
          <pc:sldMk cId="165929932" sldId="293"/>
        </pc:sldMkLst>
      </pc:sldChg>
      <pc:sldChg chg="modAnim">
        <pc:chgData name="Maimuna Khandaker" userId="714a8c72-d55c-4df0-853a-e44e47249f74" providerId="ADAL" clId="{D6AC0300-809E-4617-B23B-E1522B83C2EA}" dt="2025-03-06T14:31:04.861" v="73"/>
        <pc:sldMkLst>
          <pc:docMk/>
          <pc:sldMk cId="2597860705" sldId="294"/>
        </pc:sldMkLst>
      </pc:sldChg>
      <pc:sldChg chg="del">
        <pc:chgData name="Maimuna Khandaker" userId="714a8c72-d55c-4df0-853a-e44e47249f74" providerId="ADAL" clId="{D6AC0300-809E-4617-B23B-E1522B83C2EA}" dt="2025-03-06T14:16:48.586" v="8" actId="2696"/>
        <pc:sldMkLst>
          <pc:docMk/>
          <pc:sldMk cId="2683469901" sldId="295"/>
        </pc:sldMkLst>
      </pc:sldChg>
      <pc:sldChg chg="modAnim">
        <pc:chgData name="Maimuna Khandaker" userId="714a8c72-d55c-4df0-853a-e44e47249f74" providerId="ADAL" clId="{D6AC0300-809E-4617-B23B-E1522B83C2EA}" dt="2025-03-06T14:31:26.537" v="75"/>
        <pc:sldMkLst>
          <pc:docMk/>
          <pc:sldMk cId="553963765" sldId="29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9C8D44-11C5-1945-B6F9-0405D362D12F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B086A9-83C5-AA4C-A806-879C83878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6795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15EC0-7052-88AC-5A25-2EAD4D4F75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3DFFF5-D86A-D42C-B2F2-7F928191B2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847EE4-3C5F-CA16-E75C-930C0B85CF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86270-BFE3-214B-88B6-3C7D4C6F7C09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BC3EE9-A5E8-D4C2-3932-ED931BB46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5573E1-F36F-D740-9E28-165BA1D06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D47F5-CF82-D245-97DD-EA95E4AB8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423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7100E2-16BE-BDE6-EFF9-AB31F7A41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7593BE-4121-7BD4-1493-655B7A2D95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ADD2C0-83E0-DED9-F5C4-6EAA4AA48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86270-BFE3-214B-88B6-3C7D4C6F7C09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A4303E-C757-6825-4268-431B3F253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B1AB70-4D5B-688E-1C24-39F6D2EE1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D47F5-CF82-D245-97DD-EA95E4AB8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406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6078D75-2376-0F5F-A496-0219386A17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E83F77-597A-F9BC-BC56-03329F7614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26C6FB-8763-3AF1-E1EE-909BA0D32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86270-BFE3-214B-88B6-3C7D4C6F7C09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47CE0E-0445-E6B9-E151-D0717D6E6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F94640-F356-FE8C-E65D-3E408C568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D47F5-CF82-D245-97DD-EA95E4AB8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567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ED43C-E34C-27C9-22E8-8A36AA986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48D23C-AE70-2BED-3A3E-71D1D99273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AEFDEA-E4CA-493E-0644-2FDF1469A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86270-BFE3-214B-88B6-3C7D4C6F7C09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136109-1885-5C3C-B11C-F7BC8C5D7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31BD02-C7CE-C225-100F-3384EBC7F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D47F5-CF82-D245-97DD-EA95E4AB8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151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56F73-D4E0-6145-0295-63F9742AE7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89FF96-5F33-ED61-D3EE-CD579A8E82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F39955-C189-D4B4-D6B0-91A40033F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86270-BFE3-214B-88B6-3C7D4C6F7C09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0FDC29-2015-36AE-AE47-004A554EF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A248BF-CB7B-39E4-DDD2-1BEC8B15F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D47F5-CF82-D245-97DD-EA95E4AB8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647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1BBBA-7854-930D-706A-C7E4F8CBB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75B5E1-3854-89FB-BF87-63FB860E87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CC4BA7-8399-6C8D-3E8E-003F877FD6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6BA923-5A5B-9BBC-D1B7-0A25FDF72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86270-BFE3-214B-88B6-3C7D4C6F7C09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E57B8D-35B7-9C6A-F825-42D864938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C16433-1071-7631-4534-D2BEE3A8C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D47F5-CF82-D245-97DD-EA95E4AB8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771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CC42D-5FDF-456D-5B04-4D775B316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8F7485-53EA-5B56-2C69-DD1CEF649A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160B63-E3A3-6633-F029-E9C6237D7B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35AFE67-BD8D-F92E-0616-4D28A1AD76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AAB989-BF93-8D94-AE71-241B4B41F4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D80ACC2-C1F3-8E29-FB54-A11494629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86270-BFE3-214B-88B6-3C7D4C6F7C09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C13675D-88B7-3C45-56AE-B4FF88B3D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8381E8-6774-070A-7F54-E750C1257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D47F5-CF82-D245-97DD-EA95E4AB8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04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D412CE-EC91-967F-A017-D5AFA33C2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4B03E1-85A2-C8E1-938A-F45AD13C6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86270-BFE3-214B-88B6-3C7D4C6F7C09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7E2708-FAA3-32B4-EC4B-F0CAC1F5BA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536223-B0F3-9BC0-350D-2111A1858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D47F5-CF82-D245-97DD-EA95E4AB8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608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99CD55F-3E2B-5D7B-8E57-E7C22A8DF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86270-BFE3-214B-88B6-3C7D4C6F7C09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52E830-E724-F665-2F08-C5AD488B4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07F686-705A-2DF1-E264-6166FA599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D47F5-CF82-D245-97DD-EA95E4AB8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869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9E479B-CD56-CC37-D1B0-B9EE2112D1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26AF7C-C6ED-6957-2057-4F07886A3B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C98514-89F9-9BFC-A1B6-D079C48E42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EC6646-7BD1-BDFC-EF28-00FEFEB47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86270-BFE3-214B-88B6-3C7D4C6F7C09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DE3EF5-565A-FE91-001A-09397BB982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66D4C7-F5E6-9701-7BE5-FC37194F6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D47F5-CF82-D245-97DD-EA95E4AB8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814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6C7F7-90AE-78BA-F84C-1778237A7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E63EF8F-E104-16C9-95EF-5AA33DBABC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1E8BD4-E642-D30D-58EE-319225B4AA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888C4D-C2D1-1C80-E01B-844E02B69F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86270-BFE3-214B-88B6-3C7D4C6F7C09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76DE0F-440D-515D-AFA5-D4D5442B2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F816D6-0879-96E5-6CA4-6612006F6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D47F5-CF82-D245-97DD-EA95E4AB8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896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C924D8F-C834-D68B-498B-EC1B14D74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2E4F05-BAB8-27CF-8079-F814747347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38BD94-2EE1-5C7A-0736-A363DB4C8E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A086270-BFE3-214B-88B6-3C7D4C6F7C09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35B7DD-E227-B7A8-FCB2-481A8B0C89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EB4295-6487-52D6-4261-A3E526A365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C4D47F5-CF82-D245-97DD-EA95E4AB80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009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black and yellow rectangle with a black background&#10;&#10;Description automatically generated">
            <a:extLst>
              <a:ext uri="{FF2B5EF4-FFF2-40B4-BE49-F238E27FC236}">
                <a16:creationId xmlns:a16="http://schemas.microsoft.com/office/drawing/2014/main" id="{FB7451A4-11ED-2479-DFDF-454EC7A17B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7" name="Picture 6" descr="A yellow and green logo&#10;&#10;Description automatically generated">
            <a:extLst>
              <a:ext uri="{FF2B5EF4-FFF2-40B4-BE49-F238E27FC236}">
                <a16:creationId xmlns:a16="http://schemas.microsoft.com/office/drawing/2014/main" id="{29FC03C6-E86E-55D5-D41C-4F9A5CAEE4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8602" y="5489147"/>
            <a:ext cx="2560138" cy="77382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87B70E1-3B12-2AAD-E621-B3A734F429A4}"/>
              </a:ext>
            </a:extLst>
          </p:cNvPr>
          <p:cNvSpPr txBox="1"/>
          <p:nvPr/>
        </p:nvSpPr>
        <p:spPr>
          <a:xfrm>
            <a:off x="2814118" y="2289018"/>
            <a:ext cx="71884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ea typeface="Gothic A1 Black"/>
              </a:rPr>
              <a:t>Graduate Student Association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2122E16-70CD-8618-6A20-BEACEC97C54C}"/>
              </a:ext>
            </a:extLst>
          </p:cNvPr>
          <p:cNvSpPr txBox="1"/>
          <p:nvPr/>
        </p:nvSpPr>
        <p:spPr>
          <a:xfrm>
            <a:off x="3811508" y="3295461"/>
            <a:ext cx="47621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Gothic A1 Black"/>
              </a:rPr>
              <a:t>Income Tax Seminar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>
                <a:solidFill>
                  <a:prstClr val="black"/>
                </a:solidFill>
                <a:latin typeface="Aptos" panose="02110004020202020204"/>
                <a:ea typeface="Gothic A1 Black"/>
              </a:rPr>
              <a:t>March 2025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Gothic A1 Black"/>
            </a:endParaRPr>
          </a:p>
        </p:txBody>
      </p:sp>
    </p:spTree>
    <p:extLst>
      <p:ext uri="{BB962C8B-B14F-4D97-AF65-F5344CB8AC3E}">
        <p14:creationId xmlns:p14="http://schemas.microsoft.com/office/powerpoint/2010/main" val="23843994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0A76AC0-37B1-4506-EA23-E0802B5403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C0CC665-95A6-3CB8-5B10-898039FBD9FF}"/>
              </a:ext>
            </a:extLst>
          </p:cNvPr>
          <p:cNvSpPr/>
          <p:nvPr/>
        </p:nvSpPr>
        <p:spPr>
          <a:xfrm>
            <a:off x="0" y="5954751"/>
            <a:ext cx="12192000" cy="903249"/>
          </a:xfrm>
          <a:prstGeom prst="rect">
            <a:avLst/>
          </a:prstGeom>
          <a:solidFill>
            <a:srgbClr val="5D00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9784F5F-0648-E7BE-FA98-2AC90B617F32}"/>
              </a:ext>
            </a:extLst>
          </p:cNvPr>
          <p:cNvSpPr txBox="1"/>
          <p:nvPr/>
        </p:nvSpPr>
        <p:spPr>
          <a:xfrm>
            <a:off x="1606253" y="706096"/>
            <a:ext cx="907683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pc="300">
                <a:solidFill>
                  <a:srgbClr val="C60079"/>
                </a:solidFill>
                <a:latin typeface="Gothic A1 Black" pitchFamily="2" charset="-127"/>
                <a:ea typeface="Gothic A1 Black" pitchFamily="2" charset="-127"/>
                <a:cs typeface="Gothic A1 Black" pitchFamily="2" charset="-127"/>
              </a:rPr>
              <a:t>What Happens After You Submit Your Tax Return?</a:t>
            </a:r>
            <a:endParaRPr lang="en-US" sz="2800" b="1" spc="300" dirty="0">
              <a:solidFill>
                <a:srgbClr val="C60079"/>
              </a:solidFill>
              <a:latin typeface="Gothic A1 Black" pitchFamily="2" charset="-127"/>
              <a:ea typeface="Gothic A1 Black" pitchFamily="2" charset="-127"/>
              <a:cs typeface="Gothic A1 Black" pitchFamily="2" charset="-127"/>
            </a:endParaRP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71E4BDE0-1FF7-0401-2476-98429EAE9F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6179" y="6329698"/>
            <a:ext cx="493886" cy="19846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180AD8B-C971-2E61-8BF0-80F83FDDEAFA}"/>
              </a:ext>
            </a:extLst>
          </p:cNvPr>
          <p:cNvSpPr txBox="1"/>
          <p:nvPr/>
        </p:nvSpPr>
        <p:spPr>
          <a:xfrm>
            <a:off x="7813141" y="6329037"/>
            <a:ext cx="43221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chemeClr val="bg1"/>
                </a:solidFill>
              </a:rPr>
              <a:t>What Happens After You Submit Your Tax Return?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86B9AA7-2813-56B6-0CCE-78DCDB80C0E6}"/>
              </a:ext>
            </a:extLst>
          </p:cNvPr>
          <p:cNvSpPr txBox="1"/>
          <p:nvPr/>
        </p:nvSpPr>
        <p:spPr>
          <a:xfrm>
            <a:off x="1125463" y="6276117"/>
            <a:ext cx="16605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GSA Tax Seminar 2025</a:t>
            </a:r>
          </a:p>
          <a:p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2E248E2-414E-F39A-66B8-88871BB3AC19}"/>
              </a:ext>
            </a:extLst>
          </p:cNvPr>
          <p:cNvSpPr txBox="1"/>
          <p:nvPr/>
        </p:nvSpPr>
        <p:spPr>
          <a:xfrm>
            <a:off x="11472653" y="6329125"/>
            <a:ext cx="2664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BE837378-4B18-B849-AF53-9ABC5BC1710F}" type="slidenum">
              <a:rPr lang="en-US" sz="1200" smtClean="0">
                <a:solidFill>
                  <a:schemeClr val="bg1"/>
                </a:solidFill>
              </a:rPr>
              <a:t>10</a:t>
            </a:fld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C2F4E13-C1C6-4C76-D025-9D7798B455E3}"/>
              </a:ext>
            </a:extLst>
          </p:cNvPr>
          <p:cNvSpPr txBox="1"/>
          <p:nvPr/>
        </p:nvSpPr>
        <p:spPr>
          <a:xfrm>
            <a:off x="1606254" y="1530037"/>
            <a:ext cx="881347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srgbClr val="211D1E"/>
              </a:solidFill>
              <a:effectLst/>
              <a:latin typeface="Gothic A1" pitchFamily="2" charset="-127"/>
              <a:ea typeface="Gothic A1" pitchFamily="2" charset="-127"/>
              <a:cs typeface="Gothic A1" pitchFamily="2" charset="-127"/>
            </a:endParaRPr>
          </a:p>
          <a:p>
            <a:endParaRPr lang="en-US" dirty="0">
              <a:solidFill>
                <a:srgbClr val="211D1E"/>
              </a:solidFill>
              <a:latin typeface="Gothic A1" pitchFamily="2" charset="-127"/>
              <a:ea typeface="Gothic A1" pitchFamily="2" charset="-127"/>
              <a:cs typeface="Gothic A1" pitchFamily="2" charset="-127"/>
            </a:endParaRPr>
          </a:p>
          <a:p>
            <a:r>
              <a:rPr lang="en-US" dirty="0">
                <a:solidFill>
                  <a:srgbClr val="211D1E"/>
                </a:solidFill>
                <a:effectLst/>
                <a:latin typeface="Gothic A1" pitchFamily="2" charset="-127"/>
                <a:ea typeface="Gothic A1" pitchFamily="2" charset="-127"/>
                <a:cs typeface="Gothic A1" pitchFamily="2" charset="-127"/>
              </a:rPr>
              <a:t>The Notice of Assessment</a:t>
            </a:r>
          </a:p>
          <a:p>
            <a:endParaRPr lang="en-US" dirty="0">
              <a:solidFill>
                <a:srgbClr val="211D1E"/>
              </a:solidFill>
              <a:effectLst/>
              <a:latin typeface="Gothic A1" pitchFamily="2" charset="-127"/>
              <a:ea typeface="Gothic A1" pitchFamily="2" charset="-127"/>
              <a:cs typeface="Gothic A1" pitchFamily="2" charset="-127"/>
            </a:endParaRPr>
          </a:p>
          <a:p>
            <a:r>
              <a:rPr lang="en-US" dirty="0">
                <a:solidFill>
                  <a:srgbClr val="211D1E"/>
                </a:solidFill>
                <a:effectLst/>
                <a:latin typeface="Gothic A1" pitchFamily="2" charset="-127"/>
                <a:ea typeface="Gothic A1" pitchFamily="2" charset="-127"/>
                <a:cs typeface="Gothic A1" pitchFamily="2" charset="-127"/>
              </a:rPr>
              <a:t>Setting up “My Account” 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AF7BD88-7B53-67B7-E21E-00F0B51F8298}"/>
              </a:ext>
            </a:extLst>
          </p:cNvPr>
          <p:cNvCxnSpPr>
            <a:cxnSpLocks/>
            <a:endCxn id="28" idx="4"/>
          </p:cNvCxnSpPr>
          <p:nvPr/>
        </p:nvCxnSpPr>
        <p:spPr>
          <a:xfrm>
            <a:off x="1470853" y="2287814"/>
            <a:ext cx="3160" cy="579296"/>
          </a:xfrm>
          <a:prstGeom prst="line">
            <a:avLst/>
          </a:prstGeom>
          <a:ln w="12700">
            <a:solidFill>
              <a:srgbClr val="FED44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Oval 24">
            <a:extLst>
              <a:ext uri="{FF2B5EF4-FFF2-40B4-BE49-F238E27FC236}">
                <a16:creationId xmlns:a16="http://schemas.microsoft.com/office/drawing/2014/main" id="{FC94D5F2-DB01-93A2-E9CC-2ED06F356A60}"/>
              </a:ext>
            </a:extLst>
          </p:cNvPr>
          <p:cNvSpPr/>
          <p:nvPr/>
        </p:nvSpPr>
        <p:spPr>
          <a:xfrm>
            <a:off x="1422693" y="2175057"/>
            <a:ext cx="129398" cy="129398"/>
          </a:xfrm>
          <a:prstGeom prst="ellipse">
            <a:avLst/>
          </a:prstGeom>
          <a:solidFill>
            <a:srgbClr val="E5400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FAA05998-A3D2-D357-2668-F9168FBBB6AC}"/>
              </a:ext>
            </a:extLst>
          </p:cNvPr>
          <p:cNvSpPr/>
          <p:nvPr/>
        </p:nvSpPr>
        <p:spPr>
          <a:xfrm>
            <a:off x="1409314" y="2737712"/>
            <a:ext cx="129398" cy="129398"/>
          </a:xfrm>
          <a:prstGeom prst="ellipse">
            <a:avLst/>
          </a:prstGeom>
          <a:solidFill>
            <a:srgbClr val="C6007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963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D4A41E-A28C-18DD-96AD-F461239870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yellow and green logo&#10;&#10;Description automatically generated">
            <a:extLst>
              <a:ext uri="{FF2B5EF4-FFF2-40B4-BE49-F238E27FC236}">
                <a16:creationId xmlns:a16="http://schemas.microsoft.com/office/drawing/2014/main" id="{28E171A0-8176-8E4C-FC7A-944D8594E9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8313" y="5480094"/>
            <a:ext cx="2560138" cy="77382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A6473A2-64A6-7C70-B520-0C0DEEB47433}"/>
              </a:ext>
            </a:extLst>
          </p:cNvPr>
          <p:cNvSpPr txBox="1"/>
          <p:nvPr/>
        </p:nvSpPr>
        <p:spPr>
          <a:xfrm>
            <a:off x="2814118" y="2289018"/>
            <a:ext cx="59767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ea typeface="Gothic A1 Black"/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517090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71300F9-26E0-79A9-7173-7CE5B32EBFCF}"/>
              </a:ext>
            </a:extLst>
          </p:cNvPr>
          <p:cNvSpPr/>
          <p:nvPr/>
        </p:nvSpPr>
        <p:spPr>
          <a:xfrm>
            <a:off x="0" y="5954751"/>
            <a:ext cx="12192000" cy="903249"/>
          </a:xfrm>
          <a:prstGeom prst="rect">
            <a:avLst/>
          </a:prstGeom>
          <a:solidFill>
            <a:srgbClr val="5D00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925BBBE-987C-01C9-C9D2-AD7370F0D847}"/>
              </a:ext>
            </a:extLst>
          </p:cNvPr>
          <p:cNvSpPr txBox="1"/>
          <p:nvPr/>
        </p:nvSpPr>
        <p:spPr>
          <a:xfrm>
            <a:off x="1606254" y="706095"/>
            <a:ext cx="89953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pc="300" dirty="0">
                <a:solidFill>
                  <a:srgbClr val="C60079"/>
                </a:solidFill>
                <a:latin typeface="Gothic A1 Black" pitchFamily="2" charset="-127"/>
                <a:ea typeface="Gothic A1 Black" pitchFamily="2" charset="-127"/>
                <a:cs typeface="Gothic A1 Black" pitchFamily="2" charset="-127"/>
              </a:rPr>
              <a:t>What Should I do First?</a:t>
            </a: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191B1DCE-2047-D370-A708-A299054974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6179" y="6329698"/>
            <a:ext cx="493886" cy="19846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01775A7-B2D3-A258-853D-7B1E85BFD9ED}"/>
              </a:ext>
            </a:extLst>
          </p:cNvPr>
          <p:cNvSpPr txBox="1"/>
          <p:nvPr/>
        </p:nvSpPr>
        <p:spPr>
          <a:xfrm>
            <a:off x="9641942" y="6329037"/>
            <a:ext cx="24933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What Should I do First?</a:t>
            </a:r>
          </a:p>
          <a:p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E2B85D6-1909-A1AB-A6AD-F5DB75721876}"/>
              </a:ext>
            </a:extLst>
          </p:cNvPr>
          <p:cNvSpPr txBox="1"/>
          <p:nvPr/>
        </p:nvSpPr>
        <p:spPr>
          <a:xfrm>
            <a:off x="1125463" y="6276117"/>
            <a:ext cx="16605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GSA Tax Seminar 2025</a:t>
            </a:r>
          </a:p>
          <a:p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94B1263-4F84-25FA-0EE4-1756E99CA6B2}"/>
              </a:ext>
            </a:extLst>
          </p:cNvPr>
          <p:cNvSpPr txBox="1"/>
          <p:nvPr/>
        </p:nvSpPr>
        <p:spPr>
          <a:xfrm>
            <a:off x="11472653" y="6329125"/>
            <a:ext cx="2664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BE837378-4B18-B849-AF53-9ABC5BC1710F}" type="slidenum">
              <a:rPr lang="en-US" sz="1200" smtClean="0">
                <a:solidFill>
                  <a:schemeClr val="bg1"/>
                </a:solidFill>
              </a:rPr>
              <a:t>2</a:t>
            </a:fld>
            <a:endParaRPr lang="en-US" sz="120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19F7877-3830-0BF2-4857-6CDF5014A213}"/>
              </a:ext>
            </a:extLst>
          </p:cNvPr>
          <p:cNvSpPr txBox="1"/>
          <p:nvPr/>
        </p:nvSpPr>
        <p:spPr>
          <a:xfrm>
            <a:off x="1536292" y="1548411"/>
            <a:ext cx="8883441" cy="364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rgbClr val="211D1E"/>
                </a:solidFill>
                <a:effectLst/>
                <a:latin typeface="Gothic A1" pitchFamily="2" charset="-127"/>
                <a:ea typeface="Gothic A1" pitchFamily="2" charset="-127"/>
                <a:cs typeface="Gothic A1" pitchFamily="2" charset="-127"/>
              </a:rPr>
              <a:t> Who </a:t>
            </a:r>
            <a:r>
              <a:rPr lang="en-US" dirty="0">
                <a:solidFill>
                  <a:srgbClr val="211D1E"/>
                </a:solidFill>
                <a:latin typeface="Gothic A1" pitchFamily="2" charset="-127"/>
                <a:ea typeface="Gothic A1" pitchFamily="2" charset="-127"/>
                <a:cs typeface="Gothic A1" pitchFamily="2" charset="-127"/>
              </a:rPr>
              <a:t>assesses and collects income taxes?</a:t>
            </a:r>
          </a:p>
          <a:p>
            <a:endParaRPr lang="en-US" dirty="0">
              <a:solidFill>
                <a:srgbClr val="211D1E"/>
              </a:solidFill>
              <a:latin typeface="Gothic A1" pitchFamily="2" charset="-127"/>
              <a:ea typeface="Gothic A1" pitchFamily="2" charset="-127"/>
              <a:cs typeface="Gothic A1" pitchFamily="2" charset="-127"/>
            </a:endParaRPr>
          </a:p>
          <a:p>
            <a:r>
              <a:rPr lang="en-US" dirty="0">
                <a:solidFill>
                  <a:srgbClr val="211D1E"/>
                </a:solidFill>
                <a:latin typeface="Gothic A1" pitchFamily="2" charset="-127"/>
                <a:ea typeface="Gothic A1" pitchFamily="2" charset="-127"/>
                <a:cs typeface="Gothic A1" pitchFamily="2" charset="-127"/>
              </a:rPr>
              <a:t> How is my tax return submitted?</a:t>
            </a:r>
          </a:p>
          <a:p>
            <a:endParaRPr lang="en-US" dirty="0">
              <a:solidFill>
                <a:srgbClr val="211D1E"/>
              </a:solidFill>
              <a:latin typeface="Gothic A1" pitchFamily="2" charset="-127"/>
              <a:ea typeface="Gothic A1" pitchFamily="2" charset="-127"/>
              <a:cs typeface="Gothic A1" pitchFamily="2" charset="-127"/>
            </a:endParaRPr>
          </a:p>
          <a:p>
            <a:r>
              <a:rPr lang="en-US" dirty="0">
                <a:solidFill>
                  <a:srgbClr val="211D1E"/>
                </a:solidFill>
                <a:latin typeface="Gothic A1" pitchFamily="2" charset="-127"/>
                <a:ea typeface="Gothic A1" pitchFamily="2" charset="-127"/>
                <a:cs typeface="Gothic A1" pitchFamily="2" charset="-127"/>
              </a:rPr>
              <a:t> Resources provided by the Canada Revenue Agency: canada.ca, Taxes section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>
              <a:solidFill>
                <a:srgbClr val="211D1E"/>
              </a:solidFill>
              <a:latin typeface="Gothic A1" pitchFamily="2" charset="-127"/>
              <a:ea typeface="Gothic A1" pitchFamily="2" charset="-127"/>
              <a:cs typeface="Gothic A1" pitchFamily="2" charset="-127"/>
            </a:endParaRPr>
          </a:p>
          <a:p>
            <a:r>
              <a:rPr lang="en-US" dirty="0">
                <a:solidFill>
                  <a:srgbClr val="211D1E"/>
                </a:solidFill>
                <a:latin typeface="Gothic A1" pitchFamily="2" charset="-127"/>
                <a:ea typeface="Gothic A1" pitchFamily="2" charset="-127"/>
                <a:cs typeface="Gothic A1" pitchFamily="2" charset="-127"/>
              </a:rPr>
              <a:t> How do I complete my tax return?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>
              <a:solidFill>
                <a:srgbClr val="211D1E"/>
              </a:solidFill>
              <a:latin typeface="Gothic A1" pitchFamily="2" charset="-127"/>
              <a:ea typeface="Gothic A1" pitchFamily="2" charset="-127"/>
              <a:cs typeface="Gothic A1" pitchFamily="2" charset="-127"/>
            </a:endParaRPr>
          </a:p>
          <a:p>
            <a:r>
              <a:rPr lang="en-US" dirty="0">
                <a:solidFill>
                  <a:srgbClr val="211D1E"/>
                </a:solidFill>
                <a:latin typeface="Gothic A1" pitchFamily="2" charset="-127"/>
                <a:ea typeface="Gothic A1" pitchFamily="2" charset="-127"/>
                <a:cs typeface="Gothic A1" pitchFamily="2" charset="-127"/>
              </a:rPr>
              <a:t> How do I submit my tax return?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>
              <a:solidFill>
                <a:srgbClr val="211D1E"/>
              </a:solidFill>
              <a:latin typeface="Gothic A1" pitchFamily="2" charset="-127"/>
              <a:ea typeface="Gothic A1" pitchFamily="2" charset="-127"/>
              <a:cs typeface="Gothic A1" pitchFamily="2" charset="-127"/>
            </a:endParaRPr>
          </a:p>
          <a:p>
            <a:r>
              <a:rPr lang="en-US" dirty="0">
                <a:solidFill>
                  <a:srgbClr val="211D1E"/>
                </a:solidFill>
                <a:latin typeface="Gothic A1" pitchFamily="2" charset="-127"/>
                <a:ea typeface="Gothic A1" pitchFamily="2" charset="-127"/>
                <a:cs typeface="Gothic A1" pitchFamily="2" charset="-127"/>
              </a:rPr>
              <a:t> Should I use income tax preparation software?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100" dirty="0">
              <a:solidFill>
                <a:srgbClr val="211D1E"/>
              </a:solidFill>
              <a:latin typeface="Gothic A1" pitchFamily="2" charset="-127"/>
              <a:ea typeface="Gothic A1" pitchFamily="2" charset="-127"/>
              <a:cs typeface="Gothic A1" pitchFamily="2" charset="-127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CA" sz="1100" dirty="0">
              <a:solidFill>
                <a:srgbClr val="211D1E"/>
              </a:solidFill>
              <a:effectLst/>
              <a:latin typeface="Gothic A1" pitchFamily="2" charset="-127"/>
              <a:ea typeface="Gothic A1" pitchFamily="2" charset="-127"/>
              <a:cs typeface="Gothic A1" pitchFamily="2" charset="-127"/>
            </a:endParaRPr>
          </a:p>
          <a:p>
            <a:endParaRPr lang="en-US" sz="1100" spc="300" dirty="0">
              <a:latin typeface="Gothic A1" pitchFamily="2" charset="-127"/>
              <a:ea typeface="Gothic A1" pitchFamily="2" charset="-127"/>
              <a:cs typeface="Gothic A1" pitchFamily="2" charset="-127"/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BA0C0FA-6B41-609F-2D3D-2BE6A4DDB111}"/>
              </a:ext>
            </a:extLst>
          </p:cNvPr>
          <p:cNvCxnSpPr>
            <a:cxnSpLocks/>
          </p:cNvCxnSpPr>
          <p:nvPr/>
        </p:nvCxnSpPr>
        <p:spPr>
          <a:xfrm>
            <a:off x="1413435" y="1716029"/>
            <a:ext cx="0" cy="1467277"/>
          </a:xfrm>
          <a:prstGeom prst="line">
            <a:avLst/>
          </a:prstGeom>
          <a:ln w="12700">
            <a:solidFill>
              <a:srgbClr val="FED44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ADC39516-57BC-F282-247D-24EEE16162A3}"/>
              </a:ext>
            </a:extLst>
          </p:cNvPr>
          <p:cNvCxnSpPr>
            <a:cxnSpLocks/>
          </p:cNvCxnSpPr>
          <p:nvPr/>
        </p:nvCxnSpPr>
        <p:spPr>
          <a:xfrm>
            <a:off x="1414529" y="3166450"/>
            <a:ext cx="0" cy="1330859"/>
          </a:xfrm>
          <a:prstGeom prst="line">
            <a:avLst/>
          </a:prstGeom>
          <a:ln w="12700">
            <a:solidFill>
              <a:srgbClr val="FED44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Oval 24">
            <a:extLst>
              <a:ext uri="{FF2B5EF4-FFF2-40B4-BE49-F238E27FC236}">
                <a16:creationId xmlns:a16="http://schemas.microsoft.com/office/drawing/2014/main" id="{1172DD89-0732-E418-F272-5233A7182710}"/>
              </a:ext>
            </a:extLst>
          </p:cNvPr>
          <p:cNvSpPr/>
          <p:nvPr/>
        </p:nvSpPr>
        <p:spPr>
          <a:xfrm>
            <a:off x="1353167" y="1663268"/>
            <a:ext cx="129398" cy="129398"/>
          </a:xfrm>
          <a:prstGeom prst="ellipse">
            <a:avLst/>
          </a:prstGeom>
          <a:solidFill>
            <a:srgbClr val="E5400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CF3E1ED7-6F4A-AB7B-1FC5-09958BF79D0A}"/>
              </a:ext>
            </a:extLst>
          </p:cNvPr>
          <p:cNvSpPr/>
          <p:nvPr/>
        </p:nvSpPr>
        <p:spPr>
          <a:xfrm>
            <a:off x="1345466" y="2243632"/>
            <a:ext cx="129398" cy="129398"/>
          </a:xfrm>
          <a:prstGeom prst="ellipse">
            <a:avLst/>
          </a:prstGeom>
          <a:solidFill>
            <a:srgbClr val="C6007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FCE280DF-0143-3A29-8B78-CC5916C6D3C1}"/>
              </a:ext>
            </a:extLst>
          </p:cNvPr>
          <p:cNvSpPr/>
          <p:nvPr/>
        </p:nvSpPr>
        <p:spPr>
          <a:xfrm>
            <a:off x="1345466" y="2771235"/>
            <a:ext cx="129398" cy="129398"/>
          </a:xfrm>
          <a:prstGeom prst="ellipse">
            <a:avLst/>
          </a:prstGeom>
          <a:solidFill>
            <a:srgbClr val="5D00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A9C04454-DF23-AFDE-5D85-AA0511FA9957}"/>
              </a:ext>
            </a:extLst>
          </p:cNvPr>
          <p:cNvSpPr/>
          <p:nvPr/>
        </p:nvSpPr>
        <p:spPr>
          <a:xfrm>
            <a:off x="1345466" y="3319725"/>
            <a:ext cx="129398" cy="129398"/>
          </a:xfrm>
          <a:prstGeom prst="ellipse">
            <a:avLst/>
          </a:prstGeom>
          <a:solidFill>
            <a:srgbClr val="0033B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96B6D66A-ED0F-350B-A355-E20858174DEA}"/>
              </a:ext>
            </a:extLst>
          </p:cNvPr>
          <p:cNvSpPr/>
          <p:nvPr/>
        </p:nvSpPr>
        <p:spPr>
          <a:xfrm>
            <a:off x="1345466" y="3877795"/>
            <a:ext cx="129398" cy="129398"/>
          </a:xfrm>
          <a:prstGeom prst="ellipse">
            <a:avLst/>
          </a:prstGeom>
          <a:solidFill>
            <a:srgbClr val="005A6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6AE0D25E-ADDE-AB35-C03C-588EE2B8F9C7}"/>
              </a:ext>
            </a:extLst>
          </p:cNvPr>
          <p:cNvSpPr/>
          <p:nvPr/>
        </p:nvSpPr>
        <p:spPr>
          <a:xfrm>
            <a:off x="1353167" y="4435865"/>
            <a:ext cx="129398" cy="129398"/>
          </a:xfrm>
          <a:prstGeom prst="ellipse">
            <a:avLst/>
          </a:prstGeom>
          <a:solidFill>
            <a:srgbClr val="78892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730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B703C35-DD0C-243F-0031-3D68B27CF8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17EBE1B-D3F2-314C-71BF-36BDA02D26FC}"/>
              </a:ext>
            </a:extLst>
          </p:cNvPr>
          <p:cNvSpPr/>
          <p:nvPr/>
        </p:nvSpPr>
        <p:spPr>
          <a:xfrm>
            <a:off x="0" y="5954751"/>
            <a:ext cx="12192000" cy="903249"/>
          </a:xfrm>
          <a:prstGeom prst="rect">
            <a:avLst/>
          </a:prstGeom>
          <a:solidFill>
            <a:srgbClr val="5D00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B6A4857-C3C6-6915-C02C-911580D34DBE}"/>
              </a:ext>
            </a:extLst>
          </p:cNvPr>
          <p:cNvSpPr txBox="1"/>
          <p:nvPr/>
        </p:nvSpPr>
        <p:spPr>
          <a:xfrm>
            <a:off x="1606253" y="706096"/>
            <a:ext cx="907683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pc="300" dirty="0">
                <a:solidFill>
                  <a:srgbClr val="C60079"/>
                </a:solidFill>
                <a:latin typeface="Gothic A1 Black" pitchFamily="2" charset="-127"/>
                <a:ea typeface="Gothic A1 Black" pitchFamily="2" charset="-127"/>
                <a:cs typeface="Gothic A1 Black" pitchFamily="2" charset="-127"/>
              </a:rPr>
              <a:t>Are You Eligible to File an Income Tax Return?</a:t>
            </a:r>
          </a:p>
          <a:p>
            <a:pPr algn="ctr"/>
            <a:endParaRPr lang="en-US" sz="2800" b="1" spc="300" dirty="0">
              <a:solidFill>
                <a:srgbClr val="C60079"/>
              </a:solidFill>
              <a:latin typeface="Gothic A1 Black" pitchFamily="2" charset="-127"/>
              <a:ea typeface="Gothic A1 Black" pitchFamily="2" charset="-127"/>
              <a:cs typeface="Gothic A1 Black" pitchFamily="2" charset="-127"/>
            </a:endParaRP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0E047788-8BA6-8BC3-2E93-A6D257DDFA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6179" y="6329698"/>
            <a:ext cx="493886" cy="19846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67FBEDE-86BF-A098-1A09-151A3BC4FF31}"/>
              </a:ext>
            </a:extLst>
          </p:cNvPr>
          <p:cNvSpPr txBox="1"/>
          <p:nvPr/>
        </p:nvSpPr>
        <p:spPr>
          <a:xfrm>
            <a:off x="7767873" y="6329037"/>
            <a:ext cx="43673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Are You Eligible to File an Income Tax Return 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63E40D6-BB02-F0E8-91CC-ACE94C271A09}"/>
              </a:ext>
            </a:extLst>
          </p:cNvPr>
          <p:cNvSpPr txBox="1"/>
          <p:nvPr/>
        </p:nvSpPr>
        <p:spPr>
          <a:xfrm>
            <a:off x="1125463" y="6276117"/>
            <a:ext cx="16605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GSA Tax Seminar 2025</a:t>
            </a:r>
          </a:p>
          <a:p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0F5C083-141F-A084-1407-B92B6E980FBC}"/>
              </a:ext>
            </a:extLst>
          </p:cNvPr>
          <p:cNvSpPr txBox="1"/>
          <p:nvPr/>
        </p:nvSpPr>
        <p:spPr>
          <a:xfrm>
            <a:off x="11472653" y="6329125"/>
            <a:ext cx="2664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BE837378-4B18-B849-AF53-9ABC5BC1710F}" type="slidenum">
              <a:rPr lang="en-US" sz="1200" smtClean="0">
                <a:solidFill>
                  <a:schemeClr val="bg1"/>
                </a:solidFill>
              </a:rPr>
              <a:t>3</a:t>
            </a:fld>
            <a:endParaRPr lang="en-US" sz="120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564B7D9-2345-F378-5E05-9514F90E3FC7}"/>
              </a:ext>
            </a:extLst>
          </p:cNvPr>
          <p:cNvSpPr txBox="1"/>
          <p:nvPr/>
        </p:nvSpPr>
        <p:spPr>
          <a:xfrm>
            <a:off x="1606254" y="1530037"/>
            <a:ext cx="881347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srgbClr val="211D1E"/>
              </a:solidFill>
              <a:effectLst/>
              <a:latin typeface="Gothic A1" pitchFamily="2" charset="-127"/>
              <a:ea typeface="Gothic A1" pitchFamily="2" charset="-127"/>
              <a:cs typeface="Gothic A1" pitchFamily="2" charset="-127"/>
            </a:endParaRPr>
          </a:p>
          <a:p>
            <a:endParaRPr lang="en-US" dirty="0">
              <a:solidFill>
                <a:srgbClr val="211D1E"/>
              </a:solidFill>
              <a:latin typeface="Gothic A1" pitchFamily="2" charset="-127"/>
              <a:ea typeface="Gothic A1" pitchFamily="2" charset="-127"/>
              <a:cs typeface="Gothic A1" pitchFamily="2" charset="-127"/>
            </a:endParaRPr>
          </a:p>
          <a:p>
            <a:r>
              <a:rPr lang="en-US" dirty="0">
                <a:solidFill>
                  <a:srgbClr val="211D1E"/>
                </a:solidFill>
                <a:effectLst/>
                <a:latin typeface="Gothic A1" pitchFamily="2" charset="-127"/>
                <a:ea typeface="Gothic A1" pitchFamily="2" charset="-127"/>
                <a:cs typeface="Gothic A1" pitchFamily="2" charset="-127"/>
              </a:rPr>
              <a:t>You settled in Canada</a:t>
            </a:r>
          </a:p>
          <a:p>
            <a:endParaRPr lang="en-US" dirty="0">
              <a:solidFill>
                <a:srgbClr val="211D1E"/>
              </a:solidFill>
              <a:effectLst/>
              <a:latin typeface="Gothic A1" pitchFamily="2" charset="-127"/>
              <a:ea typeface="Gothic A1" pitchFamily="2" charset="-127"/>
              <a:cs typeface="Gothic A1" pitchFamily="2" charset="-127"/>
            </a:endParaRPr>
          </a:p>
          <a:p>
            <a:r>
              <a:rPr lang="en-US" dirty="0">
                <a:solidFill>
                  <a:srgbClr val="211D1E"/>
                </a:solidFill>
                <a:effectLst/>
                <a:latin typeface="Gothic A1" pitchFamily="2" charset="-127"/>
                <a:ea typeface="Gothic A1" pitchFamily="2" charset="-127"/>
                <a:cs typeface="Gothic A1" pitchFamily="2" charset="-127"/>
              </a:rPr>
              <a:t>You have residential ties (even a credit card) in Canada</a:t>
            </a:r>
          </a:p>
          <a:p>
            <a:endParaRPr lang="en-US" dirty="0">
              <a:solidFill>
                <a:srgbClr val="211D1E"/>
              </a:solidFill>
              <a:latin typeface="Gothic A1" pitchFamily="2" charset="-127"/>
              <a:ea typeface="Gothic A1" pitchFamily="2" charset="-127"/>
              <a:cs typeface="Gothic A1" pitchFamily="2" charset="-127"/>
            </a:endParaRPr>
          </a:p>
          <a:p>
            <a:r>
              <a:rPr lang="en-US" dirty="0">
                <a:solidFill>
                  <a:srgbClr val="211D1E"/>
                </a:solidFill>
                <a:effectLst/>
                <a:latin typeface="Gothic A1" pitchFamily="2" charset="-127"/>
                <a:ea typeface="Gothic A1" pitchFamily="2" charset="-127"/>
                <a:cs typeface="Gothic A1" pitchFamily="2" charset="-127"/>
              </a:rPr>
              <a:t>You need a social insurance number: servicecanada.gc.ca</a:t>
            </a:r>
          </a:p>
          <a:p>
            <a:endParaRPr lang="en-US" dirty="0">
              <a:solidFill>
                <a:srgbClr val="211D1E"/>
              </a:solidFill>
              <a:effectLst/>
              <a:latin typeface="Gothic A1" pitchFamily="2" charset="-127"/>
              <a:ea typeface="Gothic A1" pitchFamily="2" charset="-127"/>
              <a:cs typeface="Gothic A1" pitchFamily="2" charset="-127"/>
            </a:endParaRPr>
          </a:p>
          <a:p>
            <a:r>
              <a:rPr lang="en-US" dirty="0">
                <a:solidFill>
                  <a:srgbClr val="211D1E"/>
                </a:solidFill>
                <a:effectLst/>
                <a:latin typeface="Gothic A1" pitchFamily="2" charset="-127"/>
                <a:ea typeface="Gothic A1" pitchFamily="2" charset="-127"/>
                <a:cs typeface="Gothic A1" pitchFamily="2" charset="-127"/>
              </a:rPr>
              <a:t>Make use of CRA resources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8DF7772-2EBB-AD09-957D-775BF3A55188}"/>
              </a:ext>
            </a:extLst>
          </p:cNvPr>
          <p:cNvCxnSpPr>
            <a:cxnSpLocks/>
            <a:endCxn id="30" idx="0"/>
          </p:cNvCxnSpPr>
          <p:nvPr/>
        </p:nvCxnSpPr>
        <p:spPr>
          <a:xfrm flipH="1">
            <a:off x="1474864" y="2288973"/>
            <a:ext cx="3270" cy="1603696"/>
          </a:xfrm>
          <a:prstGeom prst="line">
            <a:avLst/>
          </a:prstGeom>
          <a:ln w="12700">
            <a:solidFill>
              <a:srgbClr val="FED44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Oval 24">
            <a:extLst>
              <a:ext uri="{FF2B5EF4-FFF2-40B4-BE49-F238E27FC236}">
                <a16:creationId xmlns:a16="http://schemas.microsoft.com/office/drawing/2014/main" id="{92AD33C3-285C-F05B-B6B6-7614D646C38B}"/>
              </a:ext>
            </a:extLst>
          </p:cNvPr>
          <p:cNvSpPr/>
          <p:nvPr/>
        </p:nvSpPr>
        <p:spPr>
          <a:xfrm>
            <a:off x="1422693" y="2175057"/>
            <a:ext cx="129398" cy="129398"/>
          </a:xfrm>
          <a:prstGeom prst="ellipse">
            <a:avLst/>
          </a:prstGeom>
          <a:solidFill>
            <a:srgbClr val="E5400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A2581E95-EFCF-909B-9B75-170372C1C38A}"/>
              </a:ext>
            </a:extLst>
          </p:cNvPr>
          <p:cNvSpPr/>
          <p:nvPr/>
        </p:nvSpPr>
        <p:spPr>
          <a:xfrm>
            <a:off x="1409314" y="2737712"/>
            <a:ext cx="129398" cy="129398"/>
          </a:xfrm>
          <a:prstGeom prst="ellipse">
            <a:avLst/>
          </a:prstGeom>
          <a:solidFill>
            <a:srgbClr val="C6007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248CE390-B229-DA38-C822-8EEE7142C019}"/>
              </a:ext>
            </a:extLst>
          </p:cNvPr>
          <p:cNvSpPr/>
          <p:nvPr/>
        </p:nvSpPr>
        <p:spPr>
          <a:xfrm>
            <a:off x="1410165" y="3300367"/>
            <a:ext cx="129398" cy="129398"/>
          </a:xfrm>
          <a:prstGeom prst="ellipse">
            <a:avLst/>
          </a:prstGeom>
          <a:solidFill>
            <a:srgbClr val="5D00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42508638-0F51-41A7-405A-5E7D7594303F}"/>
              </a:ext>
            </a:extLst>
          </p:cNvPr>
          <p:cNvSpPr/>
          <p:nvPr/>
        </p:nvSpPr>
        <p:spPr>
          <a:xfrm>
            <a:off x="1410165" y="3892669"/>
            <a:ext cx="129398" cy="129398"/>
          </a:xfrm>
          <a:prstGeom prst="ellipse">
            <a:avLst/>
          </a:prstGeom>
          <a:solidFill>
            <a:srgbClr val="0033B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699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B1BE1E2-36A9-EE3B-E457-A64C2D42E8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CBBA216-8753-ADE8-9B6A-31AE27726E3F}"/>
              </a:ext>
            </a:extLst>
          </p:cNvPr>
          <p:cNvSpPr/>
          <p:nvPr/>
        </p:nvSpPr>
        <p:spPr>
          <a:xfrm>
            <a:off x="0" y="5954751"/>
            <a:ext cx="12192000" cy="903249"/>
          </a:xfrm>
          <a:prstGeom prst="rect">
            <a:avLst/>
          </a:prstGeom>
          <a:solidFill>
            <a:srgbClr val="5D00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A19ABBD-6A8C-34EC-B028-6349487AE4BA}"/>
              </a:ext>
            </a:extLst>
          </p:cNvPr>
          <p:cNvSpPr txBox="1"/>
          <p:nvPr/>
        </p:nvSpPr>
        <p:spPr>
          <a:xfrm>
            <a:off x="1606254" y="706095"/>
            <a:ext cx="89953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pc="300" dirty="0">
                <a:solidFill>
                  <a:srgbClr val="C60079"/>
                </a:solidFill>
                <a:latin typeface="Gothic A1 Black" pitchFamily="2" charset="-127"/>
                <a:ea typeface="Gothic A1 Black" pitchFamily="2" charset="-127"/>
                <a:cs typeface="Gothic A1 Black" pitchFamily="2" charset="-127"/>
              </a:rPr>
              <a:t>Do I need to File an Income Tax Return?</a:t>
            </a: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37A2A1C4-076C-7C24-1BAA-F58C76FD8F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6179" y="6329698"/>
            <a:ext cx="493886" cy="19846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EB1AC94-BA59-7B93-8E20-6C47D6FEAA16}"/>
              </a:ext>
            </a:extLst>
          </p:cNvPr>
          <p:cNvSpPr txBox="1"/>
          <p:nvPr/>
        </p:nvSpPr>
        <p:spPr>
          <a:xfrm>
            <a:off x="8374456" y="6329037"/>
            <a:ext cx="37607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chemeClr val="bg1"/>
                </a:solidFill>
              </a:rPr>
              <a:t>Do I need to File an Income Tax Return?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8C21BED-1241-125C-136C-7A7828CD3FFF}"/>
              </a:ext>
            </a:extLst>
          </p:cNvPr>
          <p:cNvSpPr txBox="1"/>
          <p:nvPr/>
        </p:nvSpPr>
        <p:spPr>
          <a:xfrm>
            <a:off x="1125463" y="6276117"/>
            <a:ext cx="16605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GSA Tax Seminar 2025</a:t>
            </a:r>
          </a:p>
          <a:p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FA5599D-5F98-D0B8-1FA2-B9B569F6B57F}"/>
              </a:ext>
            </a:extLst>
          </p:cNvPr>
          <p:cNvSpPr txBox="1"/>
          <p:nvPr/>
        </p:nvSpPr>
        <p:spPr>
          <a:xfrm>
            <a:off x="11472653" y="6329125"/>
            <a:ext cx="2664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BE837378-4B18-B849-AF53-9ABC5BC1710F}" type="slidenum">
              <a:rPr lang="en-US" sz="1200" smtClean="0">
                <a:solidFill>
                  <a:schemeClr val="bg1"/>
                </a:solidFill>
              </a:rPr>
              <a:t>4</a:t>
            </a:fld>
            <a:endParaRPr lang="en-US" sz="120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809B689-F1DB-8729-BFCB-A7766F368EB3}"/>
              </a:ext>
            </a:extLst>
          </p:cNvPr>
          <p:cNvSpPr txBox="1"/>
          <p:nvPr/>
        </p:nvSpPr>
        <p:spPr>
          <a:xfrm>
            <a:off x="1536292" y="1548411"/>
            <a:ext cx="8883441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11D1E"/>
                </a:solidFill>
                <a:effectLst/>
                <a:latin typeface="Gothic A1" pitchFamily="2" charset="-127"/>
                <a:ea typeface="Gothic A1" pitchFamily="2" charset="-127"/>
                <a:cs typeface="Gothic A1" pitchFamily="2" charset="-127"/>
              </a:rPr>
              <a:t>You must pay tax on income earned in Canada</a:t>
            </a:r>
          </a:p>
          <a:p>
            <a:endParaRPr lang="en-US" dirty="0">
              <a:solidFill>
                <a:srgbClr val="211D1E"/>
              </a:solidFill>
              <a:latin typeface="Gothic A1" pitchFamily="2" charset="-127"/>
              <a:ea typeface="Gothic A1" pitchFamily="2" charset="-127"/>
              <a:cs typeface="Gothic A1" pitchFamily="2" charset="-127"/>
            </a:endParaRPr>
          </a:p>
          <a:p>
            <a:r>
              <a:rPr lang="en-US" dirty="0">
                <a:solidFill>
                  <a:srgbClr val="211D1E"/>
                </a:solidFill>
                <a:latin typeface="Gothic A1" pitchFamily="2" charset="-127"/>
                <a:ea typeface="Gothic A1" pitchFamily="2" charset="-127"/>
                <a:cs typeface="Gothic A1" pitchFamily="2" charset="-127"/>
              </a:rPr>
              <a:t>You are entitled to a refund</a:t>
            </a:r>
          </a:p>
          <a:p>
            <a:endParaRPr lang="en-US" dirty="0">
              <a:solidFill>
                <a:srgbClr val="211D1E"/>
              </a:solidFill>
              <a:latin typeface="Gothic A1" pitchFamily="2" charset="-127"/>
              <a:ea typeface="Gothic A1" pitchFamily="2" charset="-127"/>
              <a:cs typeface="Gothic A1" pitchFamily="2" charset="-127"/>
            </a:endParaRPr>
          </a:p>
          <a:p>
            <a:r>
              <a:rPr lang="en-US" dirty="0">
                <a:solidFill>
                  <a:srgbClr val="211D1E"/>
                </a:solidFill>
                <a:latin typeface="Gothic A1" pitchFamily="2" charset="-127"/>
                <a:ea typeface="Gothic A1" pitchFamily="2" charset="-127"/>
                <a:cs typeface="Gothic A1" pitchFamily="2" charset="-127"/>
              </a:rPr>
              <a:t>You want to apply for some refundable tax credits</a:t>
            </a:r>
          </a:p>
          <a:p>
            <a:endParaRPr lang="en-US" dirty="0">
              <a:solidFill>
                <a:srgbClr val="211D1E"/>
              </a:solidFill>
              <a:latin typeface="Gothic A1" pitchFamily="2" charset="-127"/>
              <a:ea typeface="Gothic A1" pitchFamily="2" charset="-127"/>
              <a:cs typeface="Gothic A1" pitchFamily="2" charset="-127"/>
            </a:endParaRPr>
          </a:p>
          <a:p>
            <a:r>
              <a:rPr lang="en-US" dirty="0">
                <a:solidFill>
                  <a:srgbClr val="211D1E"/>
                </a:solidFill>
                <a:latin typeface="Gothic A1" pitchFamily="2" charset="-127"/>
                <a:ea typeface="Gothic A1" pitchFamily="2" charset="-127"/>
                <a:cs typeface="Gothic A1" pitchFamily="2" charset="-127"/>
              </a:rPr>
              <a:t>You want to carry forward certain non-refundable tax credits</a:t>
            </a:r>
          </a:p>
          <a:p>
            <a:endParaRPr lang="en-US" dirty="0">
              <a:solidFill>
                <a:srgbClr val="211D1E"/>
              </a:solidFill>
              <a:latin typeface="Gothic A1" pitchFamily="2" charset="-127"/>
              <a:ea typeface="Gothic A1" pitchFamily="2" charset="-127"/>
              <a:cs typeface="Gothic A1" pitchFamily="2" charset="-127"/>
            </a:endParaRPr>
          </a:p>
          <a:p>
            <a:r>
              <a:rPr lang="en-US" dirty="0">
                <a:solidFill>
                  <a:srgbClr val="211D1E"/>
                </a:solidFill>
                <a:latin typeface="Gothic A1" pitchFamily="2" charset="-127"/>
                <a:ea typeface="Gothic A1" pitchFamily="2" charset="-127"/>
                <a:cs typeface="Gothic A1" pitchFamily="2" charset="-127"/>
              </a:rPr>
              <a:t>You want to report income eligible for RRSP contributions </a:t>
            </a:r>
          </a:p>
          <a:p>
            <a:endParaRPr lang="en-US" dirty="0">
              <a:solidFill>
                <a:srgbClr val="211D1E"/>
              </a:solidFill>
              <a:latin typeface="Gothic A1" pitchFamily="2" charset="-127"/>
              <a:ea typeface="Gothic A1" pitchFamily="2" charset="-127"/>
              <a:cs typeface="Gothic A1" pitchFamily="2" charset="-127"/>
            </a:endParaRPr>
          </a:p>
          <a:p>
            <a:r>
              <a:rPr lang="en-US" dirty="0">
                <a:solidFill>
                  <a:srgbClr val="211D1E"/>
                </a:solidFill>
                <a:latin typeface="Gothic A1" pitchFamily="2" charset="-127"/>
                <a:ea typeface="Gothic A1" pitchFamily="2" charset="-127"/>
                <a:cs typeface="Gothic A1" pitchFamily="2" charset="-127"/>
              </a:rPr>
              <a:t>You or your spouse want to receive the Canada Child Benefit</a:t>
            </a:r>
          </a:p>
          <a:p>
            <a:endParaRPr lang="en-US" dirty="0">
              <a:solidFill>
                <a:srgbClr val="211D1E"/>
              </a:solidFill>
              <a:latin typeface="Gothic A1" pitchFamily="2" charset="-127"/>
              <a:ea typeface="Gothic A1" pitchFamily="2" charset="-127"/>
              <a:cs typeface="Gothic A1" pitchFamily="2" charset="-127"/>
            </a:endParaRPr>
          </a:p>
          <a:p>
            <a:r>
              <a:rPr lang="en-US" dirty="0">
                <a:solidFill>
                  <a:srgbClr val="211D1E"/>
                </a:solidFill>
                <a:latin typeface="Gothic A1" pitchFamily="2" charset="-127"/>
                <a:ea typeface="Gothic A1" pitchFamily="2" charset="-127"/>
                <a:cs typeface="Gothic A1" pitchFamily="2" charset="-127"/>
              </a:rPr>
              <a:t> </a:t>
            </a:r>
            <a:endParaRPr lang="en-US" sz="1100" dirty="0">
              <a:solidFill>
                <a:srgbClr val="211D1E"/>
              </a:solidFill>
              <a:latin typeface="Gothic A1" pitchFamily="2" charset="-127"/>
              <a:ea typeface="Gothic A1" pitchFamily="2" charset="-127"/>
              <a:cs typeface="Gothic A1" pitchFamily="2" charset="-127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CA" sz="1100" dirty="0">
              <a:solidFill>
                <a:srgbClr val="211D1E"/>
              </a:solidFill>
              <a:effectLst/>
              <a:latin typeface="Gothic A1" pitchFamily="2" charset="-127"/>
              <a:ea typeface="Gothic A1" pitchFamily="2" charset="-127"/>
              <a:cs typeface="Gothic A1" pitchFamily="2" charset="-127"/>
            </a:endParaRPr>
          </a:p>
          <a:p>
            <a:endParaRPr lang="en-US" sz="1100" spc="300" dirty="0">
              <a:latin typeface="Gothic A1" pitchFamily="2" charset="-127"/>
              <a:ea typeface="Gothic A1" pitchFamily="2" charset="-127"/>
              <a:cs typeface="Gothic A1" pitchFamily="2" charset="-127"/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B0B3A81-9F42-03FE-B8FB-0B070A1AD149}"/>
              </a:ext>
            </a:extLst>
          </p:cNvPr>
          <p:cNvCxnSpPr>
            <a:cxnSpLocks/>
          </p:cNvCxnSpPr>
          <p:nvPr/>
        </p:nvCxnSpPr>
        <p:spPr>
          <a:xfrm>
            <a:off x="1413435" y="1716029"/>
            <a:ext cx="0" cy="1467277"/>
          </a:xfrm>
          <a:prstGeom prst="line">
            <a:avLst/>
          </a:prstGeom>
          <a:ln w="12700">
            <a:solidFill>
              <a:srgbClr val="FED44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7DD23CFF-9236-077D-4B8A-A404B7F020F4}"/>
              </a:ext>
            </a:extLst>
          </p:cNvPr>
          <p:cNvCxnSpPr>
            <a:cxnSpLocks/>
          </p:cNvCxnSpPr>
          <p:nvPr/>
        </p:nvCxnSpPr>
        <p:spPr>
          <a:xfrm>
            <a:off x="1414529" y="3166450"/>
            <a:ext cx="0" cy="1330859"/>
          </a:xfrm>
          <a:prstGeom prst="line">
            <a:avLst/>
          </a:prstGeom>
          <a:ln w="12700">
            <a:solidFill>
              <a:srgbClr val="FED44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Oval 24">
            <a:extLst>
              <a:ext uri="{FF2B5EF4-FFF2-40B4-BE49-F238E27FC236}">
                <a16:creationId xmlns:a16="http://schemas.microsoft.com/office/drawing/2014/main" id="{D4466ABE-B166-387E-6985-2835BBD2AC12}"/>
              </a:ext>
            </a:extLst>
          </p:cNvPr>
          <p:cNvSpPr/>
          <p:nvPr/>
        </p:nvSpPr>
        <p:spPr>
          <a:xfrm>
            <a:off x="1353167" y="1663268"/>
            <a:ext cx="129398" cy="129398"/>
          </a:xfrm>
          <a:prstGeom prst="ellipse">
            <a:avLst/>
          </a:prstGeom>
          <a:solidFill>
            <a:srgbClr val="E5400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8ED49444-055A-9901-3123-DF949FBCFB44}"/>
              </a:ext>
            </a:extLst>
          </p:cNvPr>
          <p:cNvSpPr/>
          <p:nvPr/>
        </p:nvSpPr>
        <p:spPr>
          <a:xfrm>
            <a:off x="1345466" y="2243632"/>
            <a:ext cx="129398" cy="129398"/>
          </a:xfrm>
          <a:prstGeom prst="ellipse">
            <a:avLst/>
          </a:prstGeom>
          <a:solidFill>
            <a:srgbClr val="C6007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D8E59CCA-83D4-D19D-9887-A5068E3EE279}"/>
              </a:ext>
            </a:extLst>
          </p:cNvPr>
          <p:cNvSpPr/>
          <p:nvPr/>
        </p:nvSpPr>
        <p:spPr>
          <a:xfrm>
            <a:off x="1345466" y="2771235"/>
            <a:ext cx="129398" cy="129398"/>
          </a:xfrm>
          <a:prstGeom prst="ellipse">
            <a:avLst/>
          </a:prstGeom>
          <a:solidFill>
            <a:srgbClr val="5D00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10F9F66F-CF38-1C67-6CDC-AD405DB119EE}"/>
              </a:ext>
            </a:extLst>
          </p:cNvPr>
          <p:cNvSpPr/>
          <p:nvPr/>
        </p:nvSpPr>
        <p:spPr>
          <a:xfrm>
            <a:off x="1345466" y="3319725"/>
            <a:ext cx="129398" cy="129398"/>
          </a:xfrm>
          <a:prstGeom prst="ellipse">
            <a:avLst/>
          </a:prstGeom>
          <a:solidFill>
            <a:srgbClr val="0033B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14726E34-8B7C-BFC8-7C77-26A57260D98F}"/>
              </a:ext>
            </a:extLst>
          </p:cNvPr>
          <p:cNvSpPr/>
          <p:nvPr/>
        </p:nvSpPr>
        <p:spPr>
          <a:xfrm>
            <a:off x="1345466" y="3877795"/>
            <a:ext cx="129398" cy="129398"/>
          </a:xfrm>
          <a:prstGeom prst="ellipse">
            <a:avLst/>
          </a:prstGeom>
          <a:solidFill>
            <a:srgbClr val="005A6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9F787F63-280E-22B8-0D08-8E22A8782ADB}"/>
              </a:ext>
            </a:extLst>
          </p:cNvPr>
          <p:cNvSpPr/>
          <p:nvPr/>
        </p:nvSpPr>
        <p:spPr>
          <a:xfrm>
            <a:off x="1353167" y="4435865"/>
            <a:ext cx="129398" cy="129398"/>
          </a:xfrm>
          <a:prstGeom prst="ellipse">
            <a:avLst/>
          </a:prstGeom>
          <a:solidFill>
            <a:srgbClr val="78892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93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2A6891C-6AC4-AE1A-919E-4AC33FE99A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B8F44E5-93C5-62B1-09AB-C2272FF2CA8F}"/>
              </a:ext>
            </a:extLst>
          </p:cNvPr>
          <p:cNvSpPr/>
          <p:nvPr/>
        </p:nvSpPr>
        <p:spPr>
          <a:xfrm>
            <a:off x="0" y="5954751"/>
            <a:ext cx="12192000" cy="903249"/>
          </a:xfrm>
          <a:prstGeom prst="rect">
            <a:avLst/>
          </a:prstGeom>
          <a:solidFill>
            <a:srgbClr val="5D00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4282762-B0CB-67AA-127B-85C57AC22BFE}"/>
              </a:ext>
            </a:extLst>
          </p:cNvPr>
          <p:cNvSpPr txBox="1"/>
          <p:nvPr/>
        </p:nvSpPr>
        <p:spPr>
          <a:xfrm>
            <a:off x="1606254" y="706095"/>
            <a:ext cx="89953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pc="300" dirty="0">
                <a:solidFill>
                  <a:srgbClr val="C60079"/>
                </a:solidFill>
                <a:latin typeface="Gothic A1 Black" pitchFamily="2" charset="-127"/>
                <a:ea typeface="Gothic A1 Black" pitchFamily="2" charset="-127"/>
                <a:cs typeface="Gothic A1 Black" pitchFamily="2" charset="-127"/>
              </a:rPr>
              <a:t>What types of Income are Taxable?</a:t>
            </a: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9B3E7BBF-08A3-C122-7F91-E145C39F52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6179" y="6329698"/>
            <a:ext cx="493886" cy="19846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D73123E-ECCC-AF25-A192-545FDA409D1A}"/>
              </a:ext>
            </a:extLst>
          </p:cNvPr>
          <p:cNvSpPr txBox="1"/>
          <p:nvPr/>
        </p:nvSpPr>
        <p:spPr>
          <a:xfrm>
            <a:off x="8772808" y="6334700"/>
            <a:ext cx="33028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What types of Income are Taxable?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0D80FED-C291-4F0A-2753-2207707CBC58}"/>
              </a:ext>
            </a:extLst>
          </p:cNvPr>
          <p:cNvSpPr txBox="1"/>
          <p:nvPr/>
        </p:nvSpPr>
        <p:spPr>
          <a:xfrm>
            <a:off x="1125463" y="6276117"/>
            <a:ext cx="16605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GSA Tax Seminar 2025</a:t>
            </a:r>
          </a:p>
          <a:p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F76339A-845E-FD31-1F77-0B1DA8A6F5FD}"/>
              </a:ext>
            </a:extLst>
          </p:cNvPr>
          <p:cNvSpPr txBox="1"/>
          <p:nvPr/>
        </p:nvSpPr>
        <p:spPr>
          <a:xfrm>
            <a:off x="11472653" y="6329125"/>
            <a:ext cx="2664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BE837378-4B18-B849-AF53-9ABC5BC1710F}" type="slidenum">
              <a:rPr lang="en-US" sz="1200" smtClean="0">
                <a:solidFill>
                  <a:schemeClr val="bg1"/>
                </a:solidFill>
              </a:rPr>
              <a:t>5</a:t>
            </a:fld>
            <a:endParaRPr lang="en-US" sz="120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49AA2F6-E665-491E-7ADC-B95C7574A7D0}"/>
              </a:ext>
            </a:extLst>
          </p:cNvPr>
          <p:cNvSpPr txBox="1"/>
          <p:nvPr/>
        </p:nvSpPr>
        <p:spPr>
          <a:xfrm>
            <a:off x="1536292" y="1548411"/>
            <a:ext cx="8883441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11D1E"/>
                </a:solidFill>
                <a:latin typeface="Gothic A1" pitchFamily="2" charset="-127"/>
                <a:ea typeface="Gothic A1" pitchFamily="2" charset="-127"/>
                <a:cs typeface="Gothic A1" pitchFamily="2" charset="-127"/>
              </a:rPr>
              <a:t>Employment income - T4’s</a:t>
            </a:r>
          </a:p>
          <a:p>
            <a:endParaRPr lang="en-US" dirty="0">
              <a:solidFill>
                <a:srgbClr val="211D1E"/>
              </a:solidFill>
              <a:latin typeface="Gothic A1" pitchFamily="2" charset="-127"/>
              <a:ea typeface="Gothic A1" pitchFamily="2" charset="-127"/>
              <a:cs typeface="Gothic A1" pitchFamily="2" charset="-127"/>
            </a:endParaRPr>
          </a:p>
          <a:p>
            <a:r>
              <a:rPr lang="en-US" dirty="0">
                <a:solidFill>
                  <a:srgbClr val="211D1E"/>
                </a:solidFill>
                <a:latin typeface="Gothic A1" pitchFamily="2" charset="-127"/>
                <a:ea typeface="Gothic A1" pitchFamily="2" charset="-127"/>
                <a:cs typeface="Gothic A1" pitchFamily="2" charset="-127"/>
              </a:rPr>
              <a:t>Investment income - T5’s (complete Schedule 4)</a:t>
            </a:r>
          </a:p>
          <a:p>
            <a:endParaRPr lang="en-US" dirty="0">
              <a:solidFill>
                <a:srgbClr val="211D1E"/>
              </a:solidFill>
              <a:latin typeface="Gothic A1" pitchFamily="2" charset="-127"/>
              <a:ea typeface="Gothic A1" pitchFamily="2" charset="-127"/>
              <a:cs typeface="Gothic A1" pitchFamily="2" charset="-127"/>
            </a:endParaRPr>
          </a:p>
          <a:p>
            <a:r>
              <a:rPr lang="en-US" dirty="0">
                <a:solidFill>
                  <a:srgbClr val="211D1E"/>
                </a:solidFill>
                <a:latin typeface="Gothic A1" pitchFamily="2" charset="-127"/>
                <a:ea typeface="Gothic A1" pitchFamily="2" charset="-127"/>
                <a:cs typeface="Gothic A1" pitchFamily="2" charset="-127"/>
              </a:rPr>
              <a:t>Other income (payments from a RESP) - T4A</a:t>
            </a:r>
          </a:p>
          <a:p>
            <a:endParaRPr lang="en-US" dirty="0">
              <a:solidFill>
                <a:srgbClr val="211D1E"/>
              </a:solidFill>
              <a:latin typeface="Gothic A1" pitchFamily="2" charset="-127"/>
              <a:ea typeface="Gothic A1" pitchFamily="2" charset="-127"/>
              <a:cs typeface="Gothic A1" pitchFamily="2" charset="-127"/>
            </a:endParaRPr>
          </a:p>
          <a:p>
            <a:r>
              <a:rPr lang="en-US" dirty="0">
                <a:solidFill>
                  <a:srgbClr val="211D1E"/>
                </a:solidFill>
                <a:latin typeface="Gothic A1" pitchFamily="2" charset="-127"/>
                <a:ea typeface="Gothic A1" pitchFamily="2" charset="-127"/>
                <a:cs typeface="Gothic A1" pitchFamily="2" charset="-127"/>
              </a:rPr>
              <a:t>Research grants, less expenses</a:t>
            </a:r>
          </a:p>
          <a:p>
            <a:endParaRPr lang="en-US" dirty="0">
              <a:solidFill>
                <a:srgbClr val="211D1E"/>
              </a:solidFill>
              <a:latin typeface="Gothic A1" pitchFamily="2" charset="-127"/>
              <a:ea typeface="Gothic A1" pitchFamily="2" charset="-127"/>
              <a:cs typeface="Gothic A1" pitchFamily="2" charset="-127"/>
            </a:endParaRPr>
          </a:p>
          <a:p>
            <a:r>
              <a:rPr lang="en-US" dirty="0">
                <a:solidFill>
                  <a:srgbClr val="211D1E"/>
                </a:solidFill>
                <a:latin typeface="Gothic A1" pitchFamily="2" charset="-127"/>
                <a:ea typeface="Gothic A1" pitchFamily="2" charset="-127"/>
                <a:cs typeface="Gothic A1" pitchFamily="2" charset="-127"/>
              </a:rPr>
              <a:t>Tips and occasional earnings</a:t>
            </a:r>
          </a:p>
          <a:p>
            <a:endParaRPr lang="en-US" dirty="0">
              <a:solidFill>
                <a:srgbClr val="211D1E"/>
              </a:solidFill>
              <a:latin typeface="Gothic A1" pitchFamily="2" charset="-127"/>
              <a:ea typeface="Gothic A1" pitchFamily="2" charset="-127"/>
              <a:cs typeface="Gothic A1" pitchFamily="2" charset="-127"/>
            </a:endParaRPr>
          </a:p>
          <a:p>
            <a:r>
              <a:rPr lang="en-US" dirty="0">
                <a:solidFill>
                  <a:srgbClr val="211D1E"/>
                </a:solidFill>
                <a:latin typeface="Gothic A1" pitchFamily="2" charset="-127"/>
                <a:ea typeface="Gothic A1" pitchFamily="2" charset="-127"/>
                <a:cs typeface="Gothic A1" pitchFamily="2" charset="-127"/>
              </a:rPr>
              <a:t>NOT scholarships or bursaries</a:t>
            </a:r>
          </a:p>
          <a:p>
            <a:endParaRPr lang="en-US" dirty="0">
              <a:solidFill>
                <a:srgbClr val="211D1E"/>
              </a:solidFill>
              <a:latin typeface="Gothic A1" pitchFamily="2" charset="-127"/>
              <a:ea typeface="Gothic A1" pitchFamily="2" charset="-127"/>
              <a:cs typeface="Gothic A1" pitchFamily="2" charset="-127"/>
            </a:endParaRPr>
          </a:p>
          <a:p>
            <a:r>
              <a:rPr lang="en-US" dirty="0">
                <a:solidFill>
                  <a:srgbClr val="211D1E"/>
                </a:solidFill>
                <a:latin typeface="Gothic A1" pitchFamily="2" charset="-127"/>
                <a:ea typeface="Gothic A1" pitchFamily="2" charset="-127"/>
                <a:cs typeface="Gothic A1" pitchFamily="2" charset="-127"/>
              </a:rPr>
              <a:t>Income earned outside of Canada</a:t>
            </a:r>
          </a:p>
          <a:p>
            <a:endParaRPr lang="en-US" dirty="0">
              <a:solidFill>
                <a:srgbClr val="211D1E"/>
              </a:solidFill>
              <a:latin typeface="Gothic A1" pitchFamily="2" charset="-127"/>
              <a:ea typeface="Gothic A1" pitchFamily="2" charset="-127"/>
              <a:cs typeface="Gothic A1" pitchFamily="2" charset="-127"/>
            </a:endParaRPr>
          </a:p>
          <a:p>
            <a:r>
              <a:rPr lang="en-US" dirty="0">
                <a:solidFill>
                  <a:srgbClr val="211D1E"/>
                </a:solidFill>
                <a:latin typeface="Gothic A1" pitchFamily="2" charset="-127"/>
                <a:ea typeface="Gothic A1" pitchFamily="2" charset="-127"/>
                <a:cs typeface="Gothic A1" pitchFamily="2" charset="-127"/>
              </a:rPr>
              <a:t>Income from property owned outside of Canada</a:t>
            </a:r>
          </a:p>
          <a:p>
            <a:endParaRPr lang="en-US" dirty="0">
              <a:solidFill>
                <a:srgbClr val="211D1E"/>
              </a:solidFill>
              <a:latin typeface="Gothic A1" pitchFamily="2" charset="-127"/>
              <a:ea typeface="Gothic A1" pitchFamily="2" charset="-127"/>
              <a:cs typeface="Gothic A1" pitchFamily="2" charset="-127"/>
            </a:endParaRPr>
          </a:p>
          <a:p>
            <a:r>
              <a:rPr lang="en-US" dirty="0">
                <a:solidFill>
                  <a:srgbClr val="211D1E"/>
                </a:solidFill>
                <a:latin typeface="Gothic A1" pitchFamily="2" charset="-127"/>
                <a:ea typeface="Gothic A1" pitchFamily="2" charset="-127"/>
                <a:cs typeface="Gothic A1" pitchFamily="2" charset="-127"/>
              </a:rPr>
              <a:t> </a:t>
            </a:r>
            <a:endParaRPr lang="en-US" sz="1100" dirty="0">
              <a:solidFill>
                <a:srgbClr val="211D1E"/>
              </a:solidFill>
              <a:latin typeface="Gothic A1" pitchFamily="2" charset="-127"/>
              <a:ea typeface="Gothic A1" pitchFamily="2" charset="-127"/>
              <a:cs typeface="Gothic A1" pitchFamily="2" charset="-127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CA" sz="1100" dirty="0">
              <a:solidFill>
                <a:srgbClr val="211D1E"/>
              </a:solidFill>
              <a:effectLst/>
              <a:latin typeface="Gothic A1" pitchFamily="2" charset="-127"/>
              <a:ea typeface="Gothic A1" pitchFamily="2" charset="-127"/>
              <a:cs typeface="Gothic A1" pitchFamily="2" charset="-127"/>
            </a:endParaRPr>
          </a:p>
          <a:p>
            <a:endParaRPr lang="en-US" sz="1100" spc="300" dirty="0">
              <a:latin typeface="Gothic A1" pitchFamily="2" charset="-127"/>
              <a:ea typeface="Gothic A1" pitchFamily="2" charset="-127"/>
              <a:cs typeface="Gothic A1" pitchFamily="2" charset="-127"/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1AEE828-F95C-9EF3-E2C4-63B56955C964}"/>
              </a:ext>
            </a:extLst>
          </p:cNvPr>
          <p:cNvCxnSpPr>
            <a:cxnSpLocks/>
          </p:cNvCxnSpPr>
          <p:nvPr/>
        </p:nvCxnSpPr>
        <p:spPr>
          <a:xfrm>
            <a:off x="1413435" y="1716029"/>
            <a:ext cx="0" cy="1467277"/>
          </a:xfrm>
          <a:prstGeom prst="line">
            <a:avLst/>
          </a:prstGeom>
          <a:ln w="12700">
            <a:solidFill>
              <a:srgbClr val="FED44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245949A7-95BD-8997-E64E-0E6E62E03C51}"/>
              </a:ext>
            </a:extLst>
          </p:cNvPr>
          <p:cNvCxnSpPr>
            <a:cxnSpLocks/>
            <a:endCxn id="9" idx="0"/>
          </p:cNvCxnSpPr>
          <p:nvPr/>
        </p:nvCxnSpPr>
        <p:spPr>
          <a:xfrm>
            <a:off x="1414529" y="3166450"/>
            <a:ext cx="3337" cy="2346893"/>
          </a:xfrm>
          <a:prstGeom prst="line">
            <a:avLst/>
          </a:prstGeom>
          <a:ln w="12700">
            <a:solidFill>
              <a:srgbClr val="FED44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Oval 24">
            <a:extLst>
              <a:ext uri="{FF2B5EF4-FFF2-40B4-BE49-F238E27FC236}">
                <a16:creationId xmlns:a16="http://schemas.microsoft.com/office/drawing/2014/main" id="{DC5F3958-024C-6076-6E15-B0D55CCC30DB}"/>
              </a:ext>
            </a:extLst>
          </p:cNvPr>
          <p:cNvSpPr/>
          <p:nvPr/>
        </p:nvSpPr>
        <p:spPr>
          <a:xfrm>
            <a:off x="1353167" y="1663268"/>
            <a:ext cx="129398" cy="129398"/>
          </a:xfrm>
          <a:prstGeom prst="ellipse">
            <a:avLst/>
          </a:prstGeom>
          <a:solidFill>
            <a:srgbClr val="E5400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F528B3D6-00D9-37D4-C52D-760AEBA11C83}"/>
              </a:ext>
            </a:extLst>
          </p:cNvPr>
          <p:cNvSpPr/>
          <p:nvPr/>
        </p:nvSpPr>
        <p:spPr>
          <a:xfrm>
            <a:off x="1345466" y="2243632"/>
            <a:ext cx="129398" cy="129398"/>
          </a:xfrm>
          <a:prstGeom prst="ellipse">
            <a:avLst/>
          </a:prstGeom>
          <a:solidFill>
            <a:srgbClr val="C6007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349CB510-154C-34E8-057F-C394EB74790D}"/>
              </a:ext>
            </a:extLst>
          </p:cNvPr>
          <p:cNvSpPr/>
          <p:nvPr/>
        </p:nvSpPr>
        <p:spPr>
          <a:xfrm>
            <a:off x="1345466" y="2771235"/>
            <a:ext cx="129398" cy="129398"/>
          </a:xfrm>
          <a:prstGeom prst="ellipse">
            <a:avLst/>
          </a:prstGeom>
          <a:solidFill>
            <a:srgbClr val="5D00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23B4562D-B19E-7095-F645-84CBF7BF2D14}"/>
              </a:ext>
            </a:extLst>
          </p:cNvPr>
          <p:cNvSpPr/>
          <p:nvPr/>
        </p:nvSpPr>
        <p:spPr>
          <a:xfrm>
            <a:off x="1345466" y="3319725"/>
            <a:ext cx="129398" cy="129398"/>
          </a:xfrm>
          <a:prstGeom prst="ellipse">
            <a:avLst/>
          </a:prstGeom>
          <a:solidFill>
            <a:srgbClr val="0033B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FE4505A9-8FF0-7C6C-9810-DA5EF27F2036}"/>
              </a:ext>
            </a:extLst>
          </p:cNvPr>
          <p:cNvSpPr/>
          <p:nvPr/>
        </p:nvSpPr>
        <p:spPr>
          <a:xfrm>
            <a:off x="1345466" y="3877795"/>
            <a:ext cx="129398" cy="129398"/>
          </a:xfrm>
          <a:prstGeom prst="ellipse">
            <a:avLst/>
          </a:prstGeom>
          <a:solidFill>
            <a:srgbClr val="005A6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E0FC1B15-AC9E-5188-A3AC-948E74F9674D}"/>
              </a:ext>
            </a:extLst>
          </p:cNvPr>
          <p:cNvSpPr/>
          <p:nvPr/>
        </p:nvSpPr>
        <p:spPr>
          <a:xfrm>
            <a:off x="1353167" y="4435865"/>
            <a:ext cx="129398" cy="129398"/>
          </a:xfrm>
          <a:prstGeom prst="ellipse">
            <a:avLst/>
          </a:prstGeom>
          <a:solidFill>
            <a:srgbClr val="78892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FC358860-66F3-15E8-AF8D-F1C0BD5197FC}"/>
              </a:ext>
            </a:extLst>
          </p:cNvPr>
          <p:cNvSpPr/>
          <p:nvPr/>
        </p:nvSpPr>
        <p:spPr>
          <a:xfrm>
            <a:off x="1353167" y="4963468"/>
            <a:ext cx="129398" cy="129398"/>
          </a:xfrm>
          <a:prstGeom prst="ellipse">
            <a:avLst/>
          </a:prstGeom>
          <a:solidFill>
            <a:srgbClr val="E5400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1CE148A6-2F88-3C63-23F9-8DA4D09C7ABE}"/>
              </a:ext>
            </a:extLst>
          </p:cNvPr>
          <p:cNvSpPr/>
          <p:nvPr/>
        </p:nvSpPr>
        <p:spPr>
          <a:xfrm>
            <a:off x="1353167" y="5513343"/>
            <a:ext cx="129398" cy="129398"/>
          </a:xfrm>
          <a:prstGeom prst="ellipse">
            <a:avLst/>
          </a:prstGeom>
          <a:solidFill>
            <a:srgbClr val="C6007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090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09928A7-E866-A9F6-4C64-430DE2B6D0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6006B2D-C3C1-805C-E8C2-FCC687D7F256}"/>
              </a:ext>
            </a:extLst>
          </p:cNvPr>
          <p:cNvSpPr/>
          <p:nvPr/>
        </p:nvSpPr>
        <p:spPr>
          <a:xfrm>
            <a:off x="0" y="5954751"/>
            <a:ext cx="12192000" cy="903249"/>
          </a:xfrm>
          <a:prstGeom prst="rect">
            <a:avLst/>
          </a:prstGeom>
          <a:solidFill>
            <a:srgbClr val="5D00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95CDED5-B3CF-AB0F-3DE4-06A8186D94EC}"/>
              </a:ext>
            </a:extLst>
          </p:cNvPr>
          <p:cNvSpPr txBox="1"/>
          <p:nvPr/>
        </p:nvSpPr>
        <p:spPr>
          <a:xfrm>
            <a:off x="1606253" y="706096"/>
            <a:ext cx="90768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pc="300" dirty="0">
                <a:solidFill>
                  <a:srgbClr val="C60079"/>
                </a:solidFill>
                <a:latin typeface="Gothic A1 Black" pitchFamily="2" charset="-127"/>
                <a:ea typeface="Gothic A1 Black" pitchFamily="2" charset="-127"/>
                <a:cs typeface="Gothic A1 Black" pitchFamily="2" charset="-127"/>
              </a:rPr>
              <a:t>What Deductions Can You Claim?</a:t>
            </a: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5EF77057-8F33-8A99-EB03-CC892A9B8F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6179" y="6329698"/>
            <a:ext cx="493886" cy="19846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525A56C-6A77-0106-7EC1-F2A9CC87555E}"/>
              </a:ext>
            </a:extLst>
          </p:cNvPr>
          <p:cNvSpPr txBox="1"/>
          <p:nvPr/>
        </p:nvSpPr>
        <p:spPr>
          <a:xfrm>
            <a:off x="8836182" y="6329037"/>
            <a:ext cx="32990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What Deductions Can You Claim?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894A17-68F7-B6F7-6A93-2F20AAFF3ECA}"/>
              </a:ext>
            </a:extLst>
          </p:cNvPr>
          <p:cNvSpPr txBox="1"/>
          <p:nvPr/>
        </p:nvSpPr>
        <p:spPr>
          <a:xfrm>
            <a:off x="1125463" y="6276117"/>
            <a:ext cx="16605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GSA Tax Seminar 2025</a:t>
            </a:r>
          </a:p>
          <a:p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1F5929A-26AD-9275-1F00-4DFD888E5E23}"/>
              </a:ext>
            </a:extLst>
          </p:cNvPr>
          <p:cNvSpPr txBox="1"/>
          <p:nvPr/>
        </p:nvSpPr>
        <p:spPr>
          <a:xfrm>
            <a:off x="11472653" y="6329125"/>
            <a:ext cx="2664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BE837378-4B18-B849-AF53-9ABC5BC1710F}" type="slidenum">
              <a:rPr lang="en-US" sz="1200" smtClean="0">
                <a:solidFill>
                  <a:schemeClr val="bg1"/>
                </a:solidFill>
              </a:rPr>
              <a:t>6</a:t>
            </a:fld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85ADACC-C9B9-603B-A2DF-39BADA1FAE05}"/>
              </a:ext>
            </a:extLst>
          </p:cNvPr>
          <p:cNvSpPr txBox="1"/>
          <p:nvPr/>
        </p:nvSpPr>
        <p:spPr>
          <a:xfrm>
            <a:off x="1606254" y="1530037"/>
            <a:ext cx="881347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srgbClr val="211D1E"/>
              </a:solidFill>
              <a:effectLst/>
              <a:latin typeface="Gothic A1" pitchFamily="2" charset="-127"/>
              <a:ea typeface="Gothic A1" pitchFamily="2" charset="-127"/>
              <a:cs typeface="Gothic A1" pitchFamily="2" charset="-127"/>
            </a:endParaRPr>
          </a:p>
          <a:p>
            <a:endParaRPr lang="en-US" dirty="0">
              <a:solidFill>
                <a:srgbClr val="211D1E"/>
              </a:solidFill>
              <a:latin typeface="Gothic A1" pitchFamily="2" charset="-127"/>
              <a:ea typeface="Gothic A1" pitchFamily="2" charset="-127"/>
              <a:cs typeface="Gothic A1" pitchFamily="2" charset="-127"/>
            </a:endParaRPr>
          </a:p>
          <a:p>
            <a:r>
              <a:rPr lang="en-US" dirty="0">
                <a:solidFill>
                  <a:srgbClr val="211D1E"/>
                </a:solidFill>
                <a:effectLst/>
                <a:latin typeface="Gothic A1" pitchFamily="2" charset="-127"/>
                <a:ea typeface="Gothic A1" pitchFamily="2" charset="-127"/>
                <a:cs typeface="Gothic A1" pitchFamily="2" charset="-127"/>
              </a:rPr>
              <a:t>Income tax, CPP and EI included on T4 slips</a:t>
            </a:r>
          </a:p>
          <a:p>
            <a:endParaRPr lang="en-US" dirty="0">
              <a:solidFill>
                <a:srgbClr val="211D1E"/>
              </a:solidFill>
              <a:effectLst/>
              <a:latin typeface="Gothic A1" pitchFamily="2" charset="-127"/>
              <a:ea typeface="Gothic A1" pitchFamily="2" charset="-127"/>
              <a:cs typeface="Gothic A1" pitchFamily="2" charset="-127"/>
            </a:endParaRPr>
          </a:p>
          <a:p>
            <a:r>
              <a:rPr lang="en-US" dirty="0">
                <a:solidFill>
                  <a:srgbClr val="211D1E"/>
                </a:solidFill>
                <a:effectLst/>
                <a:latin typeface="Gothic A1" pitchFamily="2" charset="-127"/>
                <a:ea typeface="Gothic A1" pitchFamily="2" charset="-127"/>
                <a:cs typeface="Gothic A1" pitchFamily="2" charset="-127"/>
              </a:rPr>
              <a:t>Moving expenses</a:t>
            </a:r>
          </a:p>
          <a:p>
            <a:endParaRPr lang="en-US" dirty="0">
              <a:solidFill>
                <a:srgbClr val="211D1E"/>
              </a:solidFill>
              <a:effectLst/>
              <a:latin typeface="Gothic A1" pitchFamily="2" charset="-127"/>
              <a:ea typeface="Gothic A1" pitchFamily="2" charset="-127"/>
              <a:cs typeface="Gothic A1" pitchFamily="2" charset="-127"/>
            </a:endParaRPr>
          </a:p>
          <a:p>
            <a:r>
              <a:rPr lang="en-US" dirty="0">
                <a:solidFill>
                  <a:srgbClr val="211D1E"/>
                </a:solidFill>
                <a:effectLst/>
                <a:latin typeface="Gothic A1" pitchFamily="2" charset="-127"/>
                <a:ea typeface="Gothic A1" pitchFamily="2" charset="-127"/>
                <a:cs typeface="Gothic A1" pitchFamily="2" charset="-127"/>
              </a:rPr>
              <a:t>Childcare expenses 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BE94E8E5-D984-8CA7-C93B-DC6AD5CB36FE}"/>
              </a:ext>
            </a:extLst>
          </p:cNvPr>
          <p:cNvCxnSpPr>
            <a:cxnSpLocks/>
          </p:cNvCxnSpPr>
          <p:nvPr/>
        </p:nvCxnSpPr>
        <p:spPr>
          <a:xfrm>
            <a:off x="1470853" y="2287814"/>
            <a:ext cx="0" cy="1141186"/>
          </a:xfrm>
          <a:prstGeom prst="line">
            <a:avLst/>
          </a:prstGeom>
          <a:ln w="12700">
            <a:solidFill>
              <a:srgbClr val="FED44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Oval 24">
            <a:extLst>
              <a:ext uri="{FF2B5EF4-FFF2-40B4-BE49-F238E27FC236}">
                <a16:creationId xmlns:a16="http://schemas.microsoft.com/office/drawing/2014/main" id="{C3E86CB2-B125-9E15-FA8E-FACC5923A230}"/>
              </a:ext>
            </a:extLst>
          </p:cNvPr>
          <p:cNvSpPr/>
          <p:nvPr/>
        </p:nvSpPr>
        <p:spPr>
          <a:xfrm>
            <a:off x="1422693" y="2175057"/>
            <a:ext cx="129398" cy="129398"/>
          </a:xfrm>
          <a:prstGeom prst="ellipse">
            <a:avLst/>
          </a:prstGeom>
          <a:solidFill>
            <a:srgbClr val="E5400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F62BE3FD-E591-C86C-5F91-C1BDEE0C569E}"/>
              </a:ext>
            </a:extLst>
          </p:cNvPr>
          <p:cNvSpPr/>
          <p:nvPr/>
        </p:nvSpPr>
        <p:spPr>
          <a:xfrm>
            <a:off x="1409314" y="2737712"/>
            <a:ext cx="129398" cy="129398"/>
          </a:xfrm>
          <a:prstGeom prst="ellipse">
            <a:avLst/>
          </a:prstGeom>
          <a:solidFill>
            <a:srgbClr val="C6007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F90BAF51-14A5-87F8-14CE-2A4755056FFC}"/>
              </a:ext>
            </a:extLst>
          </p:cNvPr>
          <p:cNvSpPr/>
          <p:nvPr/>
        </p:nvSpPr>
        <p:spPr>
          <a:xfrm>
            <a:off x="1410165" y="3300367"/>
            <a:ext cx="129398" cy="129398"/>
          </a:xfrm>
          <a:prstGeom prst="ellipse">
            <a:avLst/>
          </a:prstGeom>
          <a:solidFill>
            <a:srgbClr val="5D00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026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FC618CE-7420-77C7-37E2-C6DEC2F0A3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B8BD97B-4275-D638-8BAC-E8A3C1FEB712}"/>
              </a:ext>
            </a:extLst>
          </p:cNvPr>
          <p:cNvSpPr/>
          <p:nvPr/>
        </p:nvSpPr>
        <p:spPr>
          <a:xfrm>
            <a:off x="0" y="5954751"/>
            <a:ext cx="12192000" cy="903249"/>
          </a:xfrm>
          <a:prstGeom prst="rect">
            <a:avLst/>
          </a:prstGeom>
          <a:solidFill>
            <a:srgbClr val="5D00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1DF72A2-FB63-4CA1-727D-0944FC4306D6}"/>
              </a:ext>
            </a:extLst>
          </p:cNvPr>
          <p:cNvSpPr txBox="1"/>
          <p:nvPr/>
        </p:nvSpPr>
        <p:spPr>
          <a:xfrm>
            <a:off x="1606254" y="706095"/>
            <a:ext cx="89953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pc="300" dirty="0">
                <a:solidFill>
                  <a:srgbClr val="C60079"/>
                </a:solidFill>
                <a:latin typeface="Gothic A1 Black" pitchFamily="2" charset="-127"/>
                <a:ea typeface="Gothic A1 Black" pitchFamily="2" charset="-127"/>
                <a:cs typeface="Gothic A1 Black" pitchFamily="2" charset="-127"/>
              </a:rPr>
              <a:t>Non-Refundable Tax Credits</a:t>
            </a: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FBE93197-8C82-ED16-3FD1-A8A1444C00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6179" y="6329698"/>
            <a:ext cx="493886" cy="19846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DF6A7CD-2989-637B-57E3-6AD994645451}"/>
              </a:ext>
            </a:extLst>
          </p:cNvPr>
          <p:cNvSpPr txBox="1"/>
          <p:nvPr/>
        </p:nvSpPr>
        <p:spPr>
          <a:xfrm>
            <a:off x="9098732" y="6334700"/>
            <a:ext cx="29768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chemeClr val="bg1"/>
                </a:solidFill>
              </a:rPr>
              <a:t>Non-Refundable Tax Credits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4965986-07BB-745D-7F1C-12E536AD23DF}"/>
              </a:ext>
            </a:extLst>
          </p:cNvPr>
          <p:cNvSpPr txBox="1"/>
          <p:nvPr/>
        </p:nvSpPr>
        <p:spPr>
          <a:xfrm>
            <a:off x="1125463" y="6276117"/>
            <a:ext cx="16605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GSA Tax Seminar 2025</a:t>
            </a:r>
          </a:p>
          <a:p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6DD6DDE-5D43-6012-76DF-43CAA3CFA1C8}"/>
              </a:ext>
            </a:extLst>
          </p:cNvPr>
          <p:cNvSpPr txBox="1"/>
          <p:nvPr/>
        </p:nvSpPr>
        <p:spPr>
          <a:xfrm>
            <a:off x="11472653" y="6329125"/>
            <a:ext cx="2664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BE837378-4B18-B849-AF53-9ABC5BC1710F}" type="slidenum">
              <a:rPr lang="en-US" sz="1200" smtClean="0">
                <a:solidFill>
                  <a:schemeClr val="bg1"/>
                </a:solidFill>
              </a:rPr>
              <a:t>7</a:t>
            </a:fld>
            <a:endParaRPr lang="en-US" sz="120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5BE9434-23F4-F5E3-6781-7036A1683834}"/>
              </a:ext>
            </a:extLst>
          </p:cNvPr>
          <p:cNvSpPr txBox="1"/>
          <p:nvPr/>
        </p:nvSpPr>
        <p:spPr>
          <a:xfrm>
            <a:off x="1536292" y="1548411"/>
            <a:ext cx="8883441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11D1E"/>
                </a:solidFill>
                <a:latin typeface="Gothic A1" pitchFamily="2" charset="-127"/>
                <a:ea typeface="Gothic A1" pitchFamily="2" charset="-127"/>
                <a:cs typeface="Gothic A1" pitchFamily="2" charset="-127"/>
              </a:rPr>
              <a:t>At both the federal and provincial level ($15,705/$12,399)</a:t>
            </a:r>
          </a:p>
          <a:p>
            <a:endParaRPr lang="en-US" dirty="0">
              <a:solidFill>
                <a:srgbClr val="211D1E"/>
              </a:solidFill>
              <a:latin typeface="Gothic A1" pitchFamily="2" charset="-127"/>
              <a:ea typeface="Gothic A1" pitchFamily="2" charset="-127"/>
              <a:cs typeface="Gothic A1" pitchFamily="2" charset="-127"/>
            </a:endParaRPr>
          </a:p>
          <a:p>
            <a:r>
              <a:rPr lang="en-US" dirty="0">
                <a:solidFill>
                  <a:srgbClr val="211D1E"/>
                </a:solidFill>
                <a:latin typeface="Gothic A1" pitchFamily="2" charset="-127"/>
                <a:ea typeface="Gothic A1" pitchFamily="2" charset="-127"/>
                <a:cs typeface="Gothic A1" pitchFamily="2" charset="-127"/>
              </a:rPr>
              <a:t>Income tax, CPP and EI withheld and reported on T4</a:t>
            </a:r>
          </a:p>
          <a:p>
            <a:endParaRPr lang="en-US" dirty="0">
              <a:solidFill>
                <a:srgbClr val="211D1E"/>
              </a:solidFill>
              <a:latin typeface="Gothic A1" pitchFamily="2" charset="-127"/>
              <a:ea typeface="Gothic A1" pitchFamily="2" charset="-127"/>
              <a:cs typeface="Gothic A1" pitchFamily="2" charset="-127"/>
            </a:endParaRPr>
          </a:p>
          <a:p>
            <a:r>
              <a:rPr lang="en-US" dirty="0">
                <a:solidFill>
                  <a:srgbClr val="211D1E"/>
                </a:solidFill>
                <a:latin typeface="Gothic A1" pitchFamily="2" charset="-127"/>
                <a:ea typeface="Gothic A1" pitchFamily="2" charset="-127"/>
                <a:cs typeface="Gothic A1" pitchFamily="2" charset="-127"/>
              </a:rPr>
              <a:t>Unused tuition, education and textbook amounts </a:t>
            </a:r>
          </a:p>
          <a:p>
            <a:endParaRPr lang="en-US" dirty="0">
              <a:solidFill>
                <a:srgbClr val="211D1E"/>
              </a:solidFill>
              <a:latin typeface="Gothic A1" pitchFamily="2" charset="-127"/>
              <a:ea typeface="Gothic A1" pitchFamily="2" charset="-127"/>
              <a:cs typeface="Gothic A1" pitchFamily="2" charset="-127"/>
            </a:endParaRPr>
          </a:p>
          <a:p>
            <a:r>
              <a:rPr lang="en-US" dirty="0">
                <a:solidFill>
                  <a:srgbClr val="211D1E"/>
                </a:solidFill>
                <a:latin typeface="Gothic A1" pitchFamily="2" charset="-127"/>
                <a:ea typeface="Gothic A1" pitchFamily="2" charset="-127"/>
                <a:cs typeface="Gothic A1" pitchFamily="2" charset="-127"/>
              </a:rPr>
              <a:t>Canada employment amount ($1433)</a:t>
            </a:r>
          </a:p>
          <a:p>
            <a:endParaRPr lang="en-US" dirty="0">
              <a:solidFill>
                <a:srgbClr val="211D1E"/>
              </a:solidFill>
              <a:latin typeface="Gothic A1" pitchFamily="2" charset="-127"/>
              <a:ea typeface="Gothic A1" pitchFamily="2" charset="-127"/>
              <a:cs typeface="Gothic A1" pitchFamily="2" charset="-127"/>
            </a:endParaRPr>
          </a:p>
          <a:p>
            <a:r>
              <a:rPr lang="en-US" dirty="0">
                <a:solidFill>
                  <a:srgbClr val="211D1E"/>
                </a:solidFill>
                <a:latin typeface="Gothic A1" pitchFamily="2" charset="-127"/>
                <a:ea typeface="Gothic A1" pitchFamily="2" charset="-127"/>
                <a:cs typeface="Gothic A1" pitchFamily="2" charset="-127"/>
              </a:rPr>
              <a:t>Donations and gifts</a:t>
            </a:r>
          </a:p>
          <a:p>
            <a:endParaRPr lang="en-US" dirty="0">
              <a:solidFill>
                <a:srgbClr val="211D1E"/>
              </a:solidFill>
              <a:latin typeface="Gothic A1" pitchFamily="2" charset="-127"/>
              <a:ea typeface="Gothic A1" pitchFamily="2" charset="-127"/>
              <a:cs typeface="Gothic A1" pitchFamily="2" charset="-127"/>
            </a:endParaRPr>
          </a:p>
          <a:p>
            <a:r>
              <a:rPr lang="en-US" dirty="0">
                <a:solidFill>
                  <a:srgbClr val="211D1E"/>
                </a:solidFill>
                <a:latin typeface="Gothic A1" pitchFamily="2" charset="-127"/>
                <a:ea typeface="Gothic A1" pitchFamily="2" charset="-127"/>
                <a:cs typeface="Gothic A1" pitchFamily="2" charset="-127"/>
              </a:rPr>
              <a:t>Medical expenses (incl. UHIP premiums)</a:t>
            </a:r>
          </a:p>
          <a:p>
            <a:endParaRPr lang="en-US" dirty="0">
              <a:solidFill>
                <a:srgbClr val="211D1E"/>
              </a:solidFill>
              <a:latin typeface="Gothic A1" pitchFamily="2" charset="-127"/>
              <a:ea typeface="Gothic A1" pitchFamily="2" charset="-127"/>
              <a:cs typeface="Gothic A1" pitchFamily="2" charset="-127"/>
            </a:endParaRPr>
          </a:p>
          <a:p>
            <a:r>
              <a:rPr lang="en-US" dirty="0">
                <a:solidFill>
                  <a:srgbClr val="211D1E"/>
                </a:solidFill>
                <a:latin typeface="Gothic A1" pitchFamily="2" charset="-127"/>
                <a:ea typeface="Gothic A1" pitchFamily="2" charset="-127"/>
                <a:cs typeface="Gothic A1" pitchFamily="2" charset="-127"/>
              </a:rPr>
              <a:t>Interest paid on Student Loans</a:t>
            </a:r>
          </a:p>
          <a:p>
            <a:endParaRPr lang="en-US" dirty="0">
              <a:solidFill>
                <a:srgbClr val="211D1E"/>
              </a:solidFill>
              <a:latin typeface="Gothic A1" pitchFamily="2" charset="-127"/>
              <a:ea typeface="Gothic A1" pitchFamily="2" charset="-127"/>
              <a:cs typeface="Gothic A1" pitchFamily="2" charset="-127"/>
            </a:endParaRPr>
          </a:p>
          <a:p>
            <a:r>
              <a:rPr lang="en-US" dirty="0">
                <a:solidFill>
                  <a:srgbClr val="211D1E"/>
                </a:solidFill>
                <a:latin typeface="Gothic A1" pitchFamily="2" charset="-127"/>
                <a:ea typeface="Gothic A1" pitchFamily="2" charset="-127"/>
                <a:cs typeface="Gothic A1" pitchFamily="2" charset="-127"/>
              </a:rPr>
              <a:t> </a:t>
            </a:r>
            <a:endParaRPr lang="en-US" sz="1100" dirty="0">
              <a:solidFill>
                <a:srgbClr val="211D1E"/>
              </a:solidFill>
              <a:latin typeface="Gothic A1" pitchFamily="2" charset="-127"/>
              <a:ea typeface="Gothic A1" pitchFamily="2" charset="-127"/>
              <a:cs typeface="Gothic A1" pitchFamily="2" charset="-127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CA" sz="1100" dirty="0">
              <a:solidFill>
                <a:srgbClr val="211D1E"/>
              </a:solidFill>
              <a:effectLst/>
              <a:latin typeface="Gothic A1" pitchFamily="2" charset="-127"/>
              <a:ea typeface="Gothic A1" pitchFamily="2" charset="-127"/>
              <a:cs typeface="Gothic A1" pitchFamily="2" charset="-127"/>
            </a:endParaRPr>
          </a:p>
          <a:p>
            <a:endParaRPr lang="en-US" sz="1100" spc="300" dirty="0">
              <a:latin typeface="Gothic A1" pitchFamily="2" charset="-127"/>
              <a:ea typeface="Gothic A1" pitchFamily="2" charset="-127"/>
              <a:cs typeface="Gothic A1" pitchFamily="2" charset="-127"/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555C4DB-6D9B-F3E4-ABEF-5EA2278B2838}"/>
              </a:ext>
            </a:extLst>
          </p:cNvPr>
          <p:cNvCxnSpPr>
            <a:cxnSpLocks/>
          </p:cNvCxnSpPr>
          <p:nvPr/>
        </p:nvCxnSpPr>
        <p:spPr>
          <a:xfrm>
            <a:off x="1413435" y="1716029"/>
            <a:ext cx="0" cy="1467277"/>
          </a:xfrm>
          <a:prstGeom prst="line">
            <a:avLst/>
          </a:prstGeom>
          <a:ln w="12700">
            <a:solidFill>
              <a:srgbClr val="FED44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EFC663DB-5ADC-1851-1DE9-B7D36BBF9652}"/>
              </a:ext>
            </a:extLst>
          </p:cNvPr>
          <p:cNvCxnSpPr>
            <a:cxnSpLocks/>
            <a:endCxn id="3" idx="4"/>
          </p:cNvCxnSpPr>
          <p:nvPr/>
        </p:nvCxnSpPr>
        <p:spPr>
          <a:xfrm>
            <a:off x="1414529" y="3166450"/>
            <a:ext cx="3337" cy="1926416"/>
          </a:xfrm>
          <a:prstGeom prst="line">
            <a:avLst/>
          </a:prstGeom>
          <a:ln w="12700">
            <a:solidFill>
              <a:srgbClr val="FED44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Oval 24">
            <a:extLst>
              <a:ext uri="{FF2B5EF4-FFF2-40B4-BE49-F238E27FC236}">
                <a16:creationId xmlns:a16="http://schemas.microsoft.com/office/drawing/2014/main" id="{34328BAF-17EF-3876-AC9E-EB0729C21E24}"/>
              </a:ext>
            </a:extLst>
          </p:cNvPr>
          <p:cNvSpPr/>
          <p:nvPr/>
        </p:nvSpPr>
        <p:spPr>
          <a:xfrm>
            <a:off x="1353167" y="1663268"/>
            <a:ext cx="129398" cy="129398"/>
          </a:xfrm>
          <a:prstGeom prst="ellipse">
            <a:avLst/>
          </a:prstGeom>
          <a:solidFill>
            <a:srgbClr val="E5400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1BDAE0B5-975E-724D-60B6-9F4DAC9E3750}"/>
              </a:ext>
            </a:extLst>
          </p:cNvPr>
          <p:cNvSpPr/>
          <p:nvPr/>
        </p:nvSpPr>
        <p:spPr>
          <a:xfrm>
            <a:off x="1345466" y="2243632"/>
            <a:ext cx="129398" cy="129398"/>
          </a:xfrm>
          <a:prstGeom prst="ellipse">
            <a:avLst/>
          </a:prstGeom>
          <a:solidFill>
            <a:srgbClr val="C6007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9FCBDB42-7BEC-1F76-6CDF-9C1609AB4053}"/>
              </a:ext>
            </a:extLst>
          </p:cNvPr>
          <p:cNvSpPr/>
          <p:nvPr/>
        </p:nvSpPr>
        <p:spPr>
          <a:xfrm>
            <a:off x="1345466" y="2771235"/>
            <a:ext cx="129398" cy="129398"/>
          </a:xfrm>
          <a:prstGeom prst="ellipse">
            <a:avLst/>
          </a:prstGeom>
          <a:solidFill>
            <a:srgbClr val="5D00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C794A160-0724-093B-5997-5B4815651235}"/>
              </a:ext>
            </a:extLst>
          </p:cNvPr>
          <p:cNvSpPr/>
          <p:nvPr/>
        </p:nvSpPr>
        <p:spPr>
          <a:xfrm>
            <a:off x="1345466" y="3319725"/>
            <a:ext cx="129398" cy="129398"/>
          </a:xfrm>
          <a:prstGeom prst="ellipse">
            <a:avLst/>
          </a:prstGeom>
          <a:solidFill>
            <a:srgbClr val="0033B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538F3B7B-5009-CA8C-39CD-68A3EF68EBCF}"/>
              </a:ext>
            </a:extLst>
          </p:cNvPr>
          <p:cNvSpPr/>
          <p:nvPr/>
        </p:nvSpPr>
        <p:spPr>
          <a:xfrm>
            <a:off x="1345466" y="3877795"/>
            <a:ext cx="129398" cy="129398"/>
          </a:xfrm>
          <a:prstGeom prst="ellipse">
            <a:avLst/>
          </a:prstGeom>
          <a:solidFill>
            <a:srgbClr val="005A6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A84C70B4-5FB4-DBFA-80EF-D59FECA4E19D}"/>
              </a:ext>
            </a:extLst>
          </p:cNvPr>
          <p:cNvSpPr/>
          <p:nvPr/>
        </p:nvSpPr>
        <p:spPr>
          <a:xfrm>
            <a:off x="1353167" y="4435865"/>
            <a:ext cx="129398" cy="129398"/>
          </a:xfrm>
          <a:prstGeom prst="ellipse">
            <a:avLst/>
          </a:prstGeom>
          <a:solidFill>
            <a:srgbClr val="78892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F40F9E4E-EC7B-1745-2A77-F9CB285161DB}"/>
              </a:ext>
            </a:extLst>
          </p:cNvPr>
          <p:cNvSpPr/>
          <p:nvPr/>
        </p:nvSpPr>
        <p:spPr>
          <a:xfrm>
            <a:off x="1353167" y="4963468"/>
            <a:ext cx="129398" cy="129398"/>
          </a:xfrm>
          <a:prstGeom prst="ellipse">
            <a:avLst/>
          </a:prstGeom>
          <a:solidFill>
            <a:srgbClr val="E5400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888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36BA094-198E-46E0-0590-F8AC3F1C40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2CC1F88-282E-7763-C287-D5BE08B7686C}"/>
              </a:ext>
            </a:extLst>
          </p:cNvPr>
          <p:cNvSpPr/>
          <p:nvPr/>
        </p:nvSpPr>
        <p:spPr>
          <a:xfrm>
            <a:off x="0" y="5954751"/>
            <a:ext cx="12192000" cy="903249"/>
          </a:xfrm>
          <a:prstGeom prst="rect">
            <a:avLst/>
          </a:prstGeom>
          <a:solidFill>
            <a:srgbClr val="5D00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77F9962-4660-F66F-9ACD-ABDC182718B1}"/>
              </a:ext>
            </a:extLst>
          </p:cNvPr>
          <p:cNvSpPr txBox="1"/>
          <p:nvPr/>
        </p:nvSpPr>
        <p:spPr>
          <a:xfrm>
            <a:off x="1606253" y="706096"/>
            <a:ext cx="90768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pc="300" dirty="0">
                <a:solidFill>
                  <a:srgbClr val="C60079"/>
                </a:solidFill>
                <a:latin typeface="Gothic A1 Black" pitchFamily="2" charset="-127"/>
                <a:ea typeface="Gothic A1 Black" pitchFamily="2" charset="-127"/>
                <a:cs typeface="Gothic A1 Black" pitchFamily="2" charset="-127"/>
              </a:rPr>
              <a:t>Canada Child Benefit</a:t>
            </a: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8BB68D3D-82DF-3604-4258-1C35F18EE7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6179" y="6329698"/>
            <a:ext cx="493886" cy="19846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66393A7-E97B-6D27-A947-6D203652FF2B}"/>
              </a:ext>
            </a:extLst>
          </p:cNvPr>
          <p:cNvSpPr txBox="1"/>
          <p:nvPr/>
        </p:nvSpPr>
        <p:spPr>
          <a:xfrm>
            <a:off x="9632886" y="6329037"/>
            <a:ext cx="25023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solidFill>
                  <a:schemeClr val="bg1"/>
                </a:solidFill>
              </a:rPr>
              <a:t>Canada Child Benefit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DA5F6E2-38F6-6573-750E-0FAB18CD16AC}"/>
              </a:ext>
            </a:extLst>
          </p:cNvPr>
          <p:cNvSpPr txBox="1"/>
          <p:nvPr/>
        </p:nvSpPr>
        <p:spPr>
          <a:xfrm>
            <a:off x="1125463" y="6276117"/>
            <a:ext cx="16605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GSA Tax Seminar 2025</a:t>
            </a:r>
          </a:p>
          <a:p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43A9389-4E7A-F359-5FAD-0CA1C9E7C065}"/>
              </a:ext>
            </a:extLst>
          </p:cNvPr>
          <p:cNvSpPr txBox="1"/>
          <p:nvPr/>
        </p:nvSpPr>
        <p:spPr>
          <a:xfrm>
            <a:off x="11472653" y="6329125"/>
            <a:ext cx="2664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BE837378-4B18-B849-AF53-9ABC5BC1710F}" type="slidenum">
              <a:rPr lang="en-US" sz="1200" smtClean="0">
                <a:solidFill>
                  <a:schemeClr val="bg1"/>
                </a:solidFill>
              </a:rPr>
              <a:t>8</a:t>
            </a:fld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2B56AC8-5D87-D4AE-C669-033522399815}"/>
              </a:ext>
            </a:extLst>
          </p:cNvPr>
          <p:cNvSpPr txBox="1"/>
          <p:nvPr/>
        </p:nvSpPr>
        <p:spPr>
          <a:xfrm>
            <a:off x="1606254" y="1530037"/>
            <a:ext cx="881347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srgbClr val="211D1E"/>
              </a:solidFill>
              <a:effectLst/>
              <a:latin typeface="Gothic A1" pitchFamily="2" charset="-127"/>
              <a:ea typeface="Gothic A1" pitchFamily="2" charset="-127"/>
              <a:cs typeface="Gothic A1" pitchFamily="2" charset="-127"/>
            </a:endParaRPr>
          </a:p>
          <a:p>
            <a:endParaRPr lang="en-US" dirty="0">
              <a:solidFill>
                <a:srgbClr val="211D1E"/>
              </a:solidFill>
              <a:latin typeface="Gothic A1" pitchFamily="2" charset="-127"/>
              <a:ea typeface="Gothic A1" pitchFamily="2" charset="-127"/>
              <a:cs typeface="Gothic A1" pitchFamily="2" charset="-127"/>
            </a:endParaRPr>
          </a:p>
          <a:p>
            <a:r>
              <a:rPr lang="en-US" dirty="0">
                <a:solidFill>
                  <a:srgbClr val="211D1E"/>
                </a:solidFill>
                <a:effectLst/>
                <a:latin typeface="Gothic A1" pitchFamily="2" charset="-127"/>
                <a:ea typeface="Gothic A1" pitchFamily="2" charset="-127"/>
                <a:cs typeface="Gothic A1" pitchFamily="2" charset="-127"/>
              </a:rPr>
              <a:t>For children under 18</a:t>
            </a:r>
          </a:p>
          <a:p>
            <a:endParaRPr lang="en-US" dirty="0">
              <a:solidFill>
                <a:srgbClr val="211D1E"/>
              </a:solidFill>
              <a:effectLst/>
              <a:latin typeface="Gothic A1" pitchFamily="2" charset="-127"/>
              <a:ea typeface="Gothic A1" pitchFamily="2" charset="-127"/>
              <a:cs typeface="Gothic A1" pitchFamily="2" charset="-127"/>
            </a:endParaRPr>
          </a:p>
          <a:p>
            <a:r>
              <a:rPr lang="en-US" dirty="0">
                <a:solidFill>
                  <a:srgbClr val="211D1E"/>
                </a:solidFill>
                <a:effectLst/>
                <a:latin typeface="Gothic A1" pitchFamily="2" charset="-127"/>
                <a:ea typeface="Gothic A1" pitchFamily="2" charset="-127"/>
                <a:cs typeface="Gothic A1" pitchFamily="2" charset="-127"/>
              </a:rPr>
              <a:t>You and your partner both must file income tax returns</a:t>
            </a:r>
          </a:p>
          <a:p>
            <a:endParaRPr lang="en-US" dirty="0">
              <a:solidFill>
                <a:srgbClr val="211D1E"/>
              </a:solidFill>
              <a:effectLst/>
              <a:latin typeface="Gothic A1" pitchFamily="2" charset="-127"/>
              <a:ea typeface="Gothic A1" pitchFamily="2" charset="-127"/>
              <a:cs typeface="Gothic A1" pitchFamily="2" charset="-127"/>
            </a:endParaRPr>
          </a:p>
          <a:p>
            <a:r>
              <a:rPr lang="en-US" dirty="0">
                <a:solidFill>
                  <a:srgbClr val="211D1E"/>
                </a:solidFill>
                <a:effectLst/>
                <a:latin typeface="Gothic A1" pitchFamily="2" charset="-127"/>
                <a:ea typeface="Gothic A1" pitchFamily="2" charset="-127"/>
                <a:cs typeface="Gothic A1" pitchFamily="2" charset="-127"/>
              </a:rPr>
              <a:t>Amount of monthly credit dependent on family income</a:t>
            </a:r>
          </a:p>
          <a:p>
            <a:endParaRPr lang="en-US" dirty="0">
              <a:solidFill>
                <a:srgbClr val="211D1E"/>
              </a:solidFill>
              <a:effectLst/>
              <a:latin typeface="Gothic A1" pitchFamily="2" charset="-127"/>
              <a:ea typeface="Gothic A1" pitchFamily="2" charset="-127"/>
              <a:cs typeface="Gothic A1" pitchFamily="2" charset="-127"/>
            </a:endParaRPr>
          </a:p>
          <a:p>
            <a:r>
              <a:rPr lang="en-US" dirty="0">
                <a:solidFill>
                  <a:srgbClr val="211D1E"/>
                </a:solidFill>
                <a:effectLst/>
                <a:latin typeface="Gothic A1" pitchFamily="2" charset="-127"/>
                <a:ea typeface="Gothic A1" pitchFamily="2" charset="-127"/>
                <a:cs typeface="Gothic A1" pitchFamily="2" charset="-127"/>
              </a:rPr>
              <a:t>For more information on the Canada Child Benefit: canada.ca/</a:t>
            </a:r>
            <a:r>
              <a:rPr lang="en-US" dirty="0" err="1">
                <a:solidFill>
                  <a:srgbClr val="211D1E"/>
                </a:solidFill>
                <a:effectLst/>
                <a:latin typeface="Gothic A1" pitchFamily="2" charset="-127"/>
                <a:ea typeface="Gothic A1" pitchFamily="2" charset="-127"/>
                <a:cs typeface="Gothic A1" pitchFamily="2" charset="-127"/>
              </a:rPr>
              <a:t>cra</a:t>
            </a:r>
            <a:r>
              <a:rPr lang="en-US" dirty="0">
                <a:solidFill>
                  <a:srgbClr val="211D1E"/>
                </a:solidFill>
                <a:effectLst/>
                <a:latin typeface="Gothic A1" pitchFamily="2" charset="-127"/>
                <a:ea typeface="Gothic A1" pitchFamily="2" charset="-127"/>
                <a:cs typeface="Gothic A1" pitchFamily="2" charset="-127"/>
              </a:rPr>
              <a:t>-forms or call 1-800-387-1193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CAFE668-29D2-DFB1-3015-DFD796EE556E}"/>
              </a:ext>
            </a:extLst>
          </p:cNvPr>
          <p:cNvCxnSpPr>
            <a:cxnSpLocks/>
            <a:endCxn id="30" idx="0"/>
          </p:cNvCxnSpPr>
          <p:nvPr/>
        </p:nvCxnSpPr>
        <p:spPr>
          <a:xfrm flipH="1">
            <a:off x="1474864" y="2288973"/>
            <a:ext cx="3270" cy="1603696"/>
          </a:xfrm>
          <a:prstGeom prst="line">
            <a:avLst/>
          </a:prstGeom>
          <a:ln w="12700">
            <a:solidFill>
              <a:srgbClr val="FED44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Oval 24">
            <a:extLst>
              <a:ext uri="{FF2B5EF4-FFF2-40B4-BE49-F238E27FC236}">
                <a16:creationId xmlns:a16="http://schemas.microsoft.com/office/drawing/2014/main" id="{4E15C825-EC2C-D379-62DF-033212CA12DB}"/>
              </a:ext>
            </a:extLst>
          </p:cNvPr>
          <p:cNvSpPr/>
          <p:nvPr/>
        </p:nvSpPr>
        <p:spPr>
          <a:xfrm>
            <a:off x="1422693" y="2175057"/>
            <a:ext cx="129398" cy="129398"/>
          </a:xfrm>
          <a:prstGeom prst="ellipse">
            <a:avLst/>
          </a:prstGeom>
          <a:solidFill>
            <a:srgbClr val="E5400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51F6FFC1-26E5-7181-D5FB-8E68AED7478D}"/>
              </a:ext>
            </a:extLst>
          </p:cNvPr>
          <p:cNvSpPr/>
          <p:nvPr/>
        </p:nvSpPr>
        <p:spPr>
          <a:xfrm>
            <a:off x="1409314" y="2737712"/>
            <a:ext cx="129398" cy="129398"/>
          </a:xfrm>
          <a:prstGeom prst="ellipse">
            <a:avLst/>
          </a:prstGeom>
          <a:solidFill>
            <a:srgbClr val="C6007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F017955E-28F1-8225-555F-C3E07DA24297}"/>
              </a:ext>
            </a:extLst>
          </p:cNvPr>
          <p:cNvSpPr/>
          <p:nvPr/>
        </p:nvSpPr>
        <p:spPr>
          <a:xfrm>
            <a:off x="1410165" y="3300367"/>
            <a:ext cx="129398" cy="129398"/>
          </a:xfrm>
          <a:prstGeom prst="ellipse">
            <a:avLst/>
          </a:prstGeom>
          <a:solidFill>
            <a:srgbClr val="5D00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D69BD6F3-4BA4-2421-732B-F734A92C268C}"/>
              </a:ext>
            </a:extLst>
          </p:cNvPr>
          <p:cNvSpPr/>
          <p:nvPr/>
        </p:nvSpPr>
        <p:spPr>
          <a:xfrm>
            <a:off x="1410165" y="3892669"/>
            <a:ext cx="129398" cy="129398"/>
          </a:xfrm>
          <a:prstGeom prst="ellipse">
            <a:avLst/>
          </a:prstGeom>
          <a:solidFill>
            <a:srgbClr val="0033B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675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DBCFAB6-F4B6-3DD3-69AD-A5E9C9AA9B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C07BF61-753A-95C9-8658-A8C756F8D513}"/>
              </a:ext>
            </a:extLst>
          </p:cNvPr>
          <p:cNvSpPr/>
          <p:nvPr/>
        </p:nvSpPr>
        <p:spPr>
          <a:xfrm>
            <a:off x="0" y="5954751"/>
            <a:ext cx="12192000" cy="903249"/>
          </a:xfrm>
          <a:prstGeom prst="rect">
            <a:avLst/>
          </a:prstGeom>
          <a:solidFill>
            <a:srgbClr val="5D00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D69EE3D-AAF1-BD24-D3B7-35FF596A6AE4}"/>
              </a:ext>
            </a:extLst>
          </p:cNvPr>
          <p:cNvSpPr txBox="1"/>
          <p:nvPr/>
        </p:nvSpPr>
        <p:spPr>
          <a:xfrm>
            <a:off x="1602463" y="706095"/>
            <a:ext cx="899914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pc="300" dirty="0">
                <a:solidFill>
                  <a:srgbClr val="C60079"/>
                </a:solidFill>
                <a:latin typeface="Gothic A1 Black" pitchFamily="2" charset="-127"/>
                <a:ea typeface="Gothic A1 Black" pitchFamily="2" charset="-127"/>
                <a:cs typeface="Gothic A1 Black" pitchFamily="2" charset="-127"/>
              </a:rPr>
              <a:t>Completing and Submitting Your Tax Return?</a:t>
            </a: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3407522F-CC8A-9ADC-62AB-3965F2498D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6179" y="6329698"/>
            <a:ext cx="493886" cy="19846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2A57FA4-F034-79DA-6C7C-E9604D15ED16}"/>
              </a:ext>
            </a:extLst>
          </p:cNvPr>
          <p:cNvSpPr txBox="1"/>
          <p:nvPr/>
        </p:nvSpPr>
        <p:spPr>
          <a:xfrm>
            <a:off x="8030424" y="6329037"/>
            <a:ext cx="41048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Completing and Submitting Your Tax Return?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0791F23-752E-1160-D273-15500B0B6B96}"/>
              </a:ext>
            </a:extLst>
          </p:cNvPr>
          <p:cNvSpPr txBox="1"/>
          <p:nvPr/>
        </p:nvSpPr>
        <p:spPr>
          <a:xfrm>
            <a:off x="1125463" y="6276117"/>
            <a:ext cx="16605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GSA Tax Seminar 2025</a:t>
            </a:r>
          </a:p>
          <a:p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2DF89F3-92D8-565B-5C16-19E1694D7476}"/>
              </a:ext>
            </a:extLst>
          </p:cNvPr>
          <p:cNvSpPr txBox="1"/>
          <p:nvPr/>
        </p:nvSpPr>
        <p:spPr>
          <a:xfrm>
            <a:off x="11472653" y="6329125"/>
            <a:ext cx="2664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BE837378-4B18-B849-AF53-9ABC5BC1710F}" type="slidenum">
              <a:rPr lang="en-US" sz="1200" smtClean="0">
                <a:solidFill>
                  <a:schemeClr val="bg1"/>
                </a:solidFill>
              </a:rPr>
              <a:t>9</a:t>
            </a:fld>
            <a:endParaRPr lang="en-US" sz="120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7CB7DBF-AD82-3AEB-52F8-48B9D625EA69}"/>
              </a:ext>
            </a:extLst>
          </p:cNvPr>
          <p:cNvSpPr txBox="1"/>
          <p:nvPr/>
        </p:nvSpPr>
        <p:spPr>
          <a:xfrm>
            <a:off x="1536292" y="1548411"/>
            <a:ext cx="8883441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srgbClr val="211D1E"/>
              </a:solidFill>
              <a:latin typeface="Gothic A1" pitchFamily="2" charset="-127"/>
              <a:ea typeface="Gothic A1" pitchFamily="2" charset="-127"/>
              <a:cs typeface="Gothic A1" pitchFamily="2" charset="-127"/>
            </a:endParaRPr>
          </a:p>
          <a:p>
            <a:endParaRPr lang="en-US" dirty="0">
              <a:solidFill>
                <a:srgbClr val="211D1E"/>
              </a:solidFill>
              <a:latin typeface="Gothic A1" pitchFamily="2" charset="-127"/>
              <a:ea typeface="Gothic A1" pitchFamily="2" charset="-127"/>
              <a:cs typeface="Gothic A1" pitchFamily="2" charset="-127"/>
            </a:endParaRPr>
          </a:p>
          <a:p>
            <a:r>
              <a:rPr lang="en-US" dirty="0">
                <a:solidFill>
                  <a:srgbClr val="211D1E"/>
                </a:solidFill>
                <a:latin typeface="Gothic A1" pitchFamily="2" charset="-127"/>
                <a:ea typeface="Gothic A1" pitchFamily="2" charset="-127"/>
                <a:cs typeface="Gothic A1" pitchFamily="2" charset="-127"/>
              </a:rPr>
              <a:t>What about any tax preparation software?</a:t>
            </a:r>
          </a:p>
          <a:p>
            <a:endParaRPr lang="en-US" dirty="0">
              <a:solidFill>
                <a:srgbClr val="211D1E"/>
              </a:solidFill>
              <a:latin typeface="Gothic A1" pitchFamily="2" charset="-127"/>
              <a:ea typeface="Gothic A1" pitchFamily="2" charset="-127"/>
              <a:cs typeface="Gothic A1" pitchFamily="2" charset="-127"/>
            </a:endParaRPr>
          </a:p>
          <a:p>
            <a:r>
              <a:rPr lang="en-US" dirty="0">
                <a:solidFill>
                  <a:srgbClr val="211D1E"/>
                </a:solidFill>
                <a:latin typeface="Gothic A1" pitchFamily="2" charset="-127"/>
                <a:ea typeface="Gothic A1" pitchFamily="2" charset="-127"/>
                <a:cs typeface="Gothic A1" pitchFamily="2" charset="-127"/>
              </a:rPr>
              <a:t>Auto-fill my return: canada.ca/auto-fill-my-return</a:t>
            </a:r>
          </a:p>
          <a:p>
            <a:endParaRPr lang="en-US" dirty="0">
              <a:solidFill>
                <a:srgbClr val="211D1E"/>
              </a:solidFill>
              <a:latin typeface="Gothic A1" pitchFamily="2" charset="-127"/>
              <a:ea typeface="Gothic A1" pitchFamily="2" charset="-127"/>
              <a:cs typeface="Gothic A1" pitchFamily="2" charset="-127"/>
            </a:endParaRPr>
          </a:p>
          <a:p>
            <a:r>
              <a:rPr lang="en-US" dirty="0">
                <a:solidFill>
                  <a:srgbClr val="211D1E"/>
                </a:solidFill>
                <a:latin typeface="Gothic A1" pitchFamily="2" charset="-127"/>
                <a:ea typeface="Gothic A1" pitchFamily="2" charset="-127"/>
                <a:cs typeface="Gothic A1" pitchFamily="2" charset="-127"/>
              </a:rPr>
              <a:t>A copy of all information slips (T…)</a:t>
            </a:r>
          </a:p>
          <a:p>
            <a:endParaRPr lang="en-US" dirty="0">
              <a:solidFill>
                <a:srgbClr val="211D1E"/>
              </a:solidFill>
              <a:latin typeface="Gothic A1" pitchFamily="2" charset="-127"/>
              <a:ea typeface="Gothic A1" pitchFamily="2" charset="-127"/>
              <a:cs typeface="Gothic A1" pitchFamily="2" charset="-127"/>
            </a:endParaRPr>
          </a:p>
          <a:p>
            <a:r>
              <a:rPr lang="en-US" dirty="0">
                <a:solidFill>
                  <a:srgbClr val="211D1E"/>
                </a:solidFill>
                <a:latin typeface="Gothic A1" pitchFamily="2" charset="-127"/>
                <a:ea typeface="Gothic A1" pitchFamily="2" charset="-127"/>
                <a:cs typeface="Gothic A1" pitchFamily="2" charset="-127"/>
              </a:rPr>
              <a:t>For information on filling electronically: canada.ca/</a:t>
            </a:r>
            <a:r>
              <a:rPr lang="en-US" dirty="0" err="1">
                <a:solidFill>
                  <a:srgbClr val="211D1E"/>
                </a:solidFill>
                <a:latin typeface="Gothic A1" pitchFamily="2" charset="-127"/>
                <a:ea typeface="Gothic A1" pitchFamily="2" charset="-127"/>
                <a:cs typeface="Gothic A1" pitchFamily="2" charset="-127"/>
              </a:rPr>
              <a:t>netfile</a:t>
            </a:r>
            <a:endParaRPr lang="en-US" dirty="0">
              <a:solidFill>
                <a:srgbClr val="211D1E"/>
              </a:solidFill>
              <a:latin typeface="Gothic A1" pitchFamily="2" charset="-127"/>
              <a:ea typeface="Gothic A1" pitchFamily="2" charset="-127"/>
              <a:cs typeface="Gothic A1" pitchFamily="2" charset="-127"/>
            </a:endParaRPr>
          </a:p>
          <a:p>
            <a:r>
              <a:rPr lang="en-US" dirty="0">
                <a:solidFill>
                  <a:srgbClr val="211D1E"/>
                </a:solidFill>
                <a:latin typeface="Gothic A1" pitchFamily="2" charset="-127"/>
                <a:ea typeface="Gothic A1" pitchFamily="2" charset="-127"/>
                <a:cs typeface="Gothic A1" pitchFamily="2" charset="-127"/>
              </a:rPr>
              <a:t> </a:t>
            </a:r>
          </a:p>
          <a:p>
            <a:r>
              <a:rPr lang="en-US" dirty="0">
                <a:solidFill>
                  <a:srgbClr val="211D1E"/>
                </a:solidFill>
                <a:latin typeface="Gothic A1" pitchFamily="2" charset="-127"/>
                <a:ea typeface="Gothic A1" pitchFamily="2" charset="-127"/>
                <a:cs typeface="Gothic A1" pitchFamily="2" charset="-127"/>
              </a:rPr>
              <a:t>What is the due date for submitting your Tax Return?</a:t>
            </a:r>
          </a:p>
          <a:p>
            <a:endParaRPr lang="en-US" dirty="0">
              <a:solidFill>
                <a:srgbClr val="211D1E"/>
              </a:solidFill>
              <a:latin typeface="Gothic A1" pitchFamily="2" charset="-127"/>
              <a:ea typeface="Gothic A1" pitchFamily="2" charset="-127"/>
              <a:cs typeface="Gothic A1" pitchFamily="2" charset="-127"/>
            </a:endParaRPr>
          </a:p>
          <a:p>
            <a:r>
              <a:rPr lang="en-US" dirty="0">
                <a:solidFill>
                  <a:srgbClr val="211D1E"/>
                </a:solidFill>
                <a:latin typeface="Gothic A1" pitchFamily="2" charset="-127"/>
                <a:ea typeface="Gothic A1" pitchFamily="2" charset="-127"/>
                <a:cs typeface="Gothic A1" pitchFamily="2" charset="-127"/>
              </a:rPr>
              <a:t>How long does it take to process your tax return?</a:t>
            </a:r>
          </a:p>
          <a:p>
            <a:endParaRPr lang="en-US" dirty="0">
              <a:solidFill>
                <a:srgbClr val="211D1E"/>
              </a:solidFill>
              <a:latin typeface="Gothic A1" pitchFamily="2" charset="-127"/>
              <a:ea typeface="Gothic A1" pitchFamily="2" charset="-127"/>
              <a:cs typeface="Gothic A1" pitchFamily="2" charset="-127"/>
            </a:endParaRPr>
          </a:p>
          <a:p>
            <a:r>
              <a:rPr lang="en-US" dirty="0">
                <a:solidFill>
                  <a:srgbClr val="211D1E"/>
                </a:solidFill>
                <a:latin typeface="Gothic A1" pitchFamily="2" charset="-127"/>
                <a:ea typeface="Gothic A1" pitchFamily="2" charset="-127"/>
                <a:cs typeface="Gothic A1" pitchFamily="2" charset="-127"/>
              </a:rPr>
              <a:t> </a:t>
            </a:r>
            <a:endParaRPr lang="en-US" sz="1100" dirty="0">
              <a:solidFill>
                <a:srgbClr val="211D1E"/>
              </a:solidFill>
              <a:latin typeface="Gothic A1" pitchFamily="2" charset="-127"/>
              <a:ea typeface="Gothic A1" pitchFamily="2" charset="-127"/>
              <a:cs typeface="Gothic A1" pitchFamily="2" charset="-127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CA" sz="1100" dirty="0">
              <a:solidFill>
                <a:srgbClr val="211D1E"/>
              </a:solidFill>
              <a:effectLst/>
              <a:latin typeface="Gothic A1" pitchFamily="2" charset="-127"/>
              <a:ea typeface="Gothic A1" pitchFamily="2" charset="-127"/>
              <a:cs typeface="Gothic A1" pitchFamily="2" charset="-127"/>
            </a:endParaRPr>
          </a:p>
          <a:p>
            <a:endParaRPr lang="en-US" sz="1100" spc="300" dirty="0">
              <a:latin typeface="Gothic A1" pitchFamily="2" charset="-127"/>
              <a:ea typeface="Gothic A1" pitchFamily="2" charset="-127"/>
              <a:cs typeface="Gothic A1" pitchFamily="2" charset="-127"/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458170E-3F75-6B58-8575-6E8CEC3F6179}"/>
              </a:ext>
            </a:extLst>
          </p:cNvPr>
          <p:cNvCxnSpPr>
            <a:cxnSpLocks/>
            <a:stCxn id="25" idx="0"/>
          </p:cNvCxnSpPr>
          <p:nvPr/>
        </p:nvCxnSpPr>
        <p:spPr>
          <a:xfrm flipH="1">
            <a:off x="1403300" y="2220132"/>
            <a:ext cx="14566" cy="1384946"/>
          </a:xfrm>
          <a:prstGeom prst="line">
            <a:avLst/>
          </a:prstGeom>
          <a:ln w="12700">
            <a:solidFill>
              <a:srgbClr val="FED44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27ABCD1D-87CF-C1A8-E187-36909EC82E2C}"/>
              </a:ext>
            </a:extLst>
          </p:cNvPr>
          <p:cNvCxnSpPr>
            <a:cxnSpLocks/>
          </p:cNvCxnSpPr>
          <p:nvPr/>
        </p:nvCxnSpPr>
        <p:spPr>
          <a:xfrm>
            <a:off x="1403300" y="3605078"/>
            <a:ext cx="0" cy="1330859"/>
          </a:xfrm>
          <a:prstGeom prst="line">
            <a:avLst/>
          </a:prstGeom>
          <a:ln w="12700">
            <a:solidFill>
              <a:srgbClr val="FED44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Oval 24">
            <a:extLst>
              <a:ext uri="{FF2B5EF4-FFF2-40B4-BE49-F238E27FC236}">
                <a16:creationId xmlns:a16="http://schemas.microsoft.com/office/drawing/2014/main" id="{2CDE7A66-AF23-B5DD-FE9F-780C26E10773}"/>
              </a:ext>
            </a:extLst>
          </p:cNvPr>
          <p:cNvSpPr/>
          <p:nvPr/>
        </p:nvSpPr>
        <p:spPr>
          <a:xfrm>
            <a:off x="1353167" y="2220132"/>
            <a:ext cx="129398" cy="129398"/>
          </a:xfrm>
          <a:prstGeom prst="ellipse">
            <a:avLst/>
          </a:prstGeom>
          <a:solidFill>
            <a:srgbClr val="E5400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568A2F07-8725-46D7-C0EC-5E7B18A7612D}"/>
              </a:ext>
            </a:extLst>
          </p:cNvPr>
          <p:cNvSpPr/>
          <p:nvPr/>
        </p:nvSpPr>
        <p:spPr>
          <a:xfrm>
            <a:off x="1353167" y="2786653"/>
            <a:ext cx="129398" cy="129398"/>
          </a:xfrm>
          <a:prstGeom prst="ellipse">
            <a:avLst/>
          </a:prstGeom>
          <a:solidFill>
            <a:srgbClr val="C6007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A0E1B1F8-7E7F-05EC-A4AB-60E656428104}"/>
              </a:ext>
            </a:extLst>
          </p:cNvPr>
          <p:cNvSpPr/>
          <p:nvPr/>
        </p:nvSpPr>
        <p:spPr>
          <a:xfrm>
            <a:off x="1336425" y="3314256"/>
            <a:ext cx="129398" cy="129398"/>
          </a:xfrm>
          <a:prstGeom prst="ellipse">
            <a:avLst/>
          </a:prstGeom>
          <a:solidFill>
            <a:srgbClr val="5D00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7A9D816F-855F-8B90-A412-E079EFEEBF43}"/>
              </a:ext>
            </a:extLst>
          </p:cNvPr>
          <p:cNvSpPr/>
          <p:nvPr/>
        </p:nvSpPr>
        <p:spPr>
          <a:xfrm>
            <a:off x="1338601" y="3861831"/>
            <a:ext cx="129398" cy="129398"/>
          </a:xfrm>
          <a:prstGeom prst="ellipse">
            <a:avLst/>
          </a:prstGeom>
          <a:solidFill>
            <a:srgbClr val="0033B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5E1CA4D1-C824-3C71-4029-47974C36ECDF}"/>
              </a:ext>
            </a:extLst>
          </p:cNvPr>
          <p:cNvSpPr/>
          <p:nvPr/>
        </p:nvSpPr>
        <p:spPr>
          <a:xfrm>
            <a:off x="1345466" y="4408334"/>
            <a:ext cx="129398" cy="129398"/>
          </a:xfrm>
          <a:prstGeom prst="ellipse">
            <a:avLst/>
          </a:prstGeom>
          <a:solidFill>
            <a:srgbClr val="005A6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615DF41B-2D07-A8CF-D5D8-686C8DEF15DB}"/>
              </a:ext>
            </a:extLst>
          </p:cNvPr>
          <p:cNvSpPr/>
          <p:nvPr/>
        </p:nvSpPr>
        <p:spPr>
          <a:xfrm>
            <a:off x="1353167" y="4935937"/>
            <a:ext cx="129398" cy="129398"/>
          </a:xfrm>
          <a:prstGeom prst="ellipse">
            <a:avLst/>
          </a:prstGeom>
          <a:solidFill>
            <a:srgbClr val="78892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860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ae104bd3-1d64-497b-9d7f-48e696123978">
      <UserInfo>
        <DisplayName>Kaylee Biggart</DisplayName>
        <AccountId>230</AccountId>
        <AccountType/>
      </UserInfo>
    </SharedWithUsers>
    <TaxCatchAll xmlns="ae104bd3-1d64-497b-9d7f-48e696123978" xsi:nil="true"/>
    <lcf76f155ced4ddcb4097134ff3c332f xmlns="3c61acf9-0829-41f5-8edc-545712d7fbfc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C9FA13F9927E546ACC077F8443B7766" ma:contentTypeVersion="14" ma:contentTypeDescription="Create a new document." ma:contentTypeScope="" ma:versionID="d201bd915695e42fca6d9a4f90d24bfc">
  <xsd:schema xmlns:xsd="http://www.w3.org/2001/XMLSchema" xmlns:xs="http://www.w3.org/2001/XMLSchema" xmlns:p="http://schemas.microsoft.com/office/2006/metadata/properties" xmlns:ns2="3c61acf9-0829-41f5-8edc-545712d7fbfc" xmlns:ns3="ae104bd3-1d64-497b-9d7f-48e696123978" targetNamespace="http://schemas.microsoft.com/office/2006/metadata/properties" ma:root="true" ma:fieldsID="ff2101c63b3a61276034a598b5ce4269" ns2:_="" ns3:_="">
    <xsd:import namespace="3c61acf9-0829-41f5-8edc-545712d7fbfc"/>
    <xsd:import namespace="ae104bd3-1d64-497b-9d7f-48e69612397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61acf9-0829-41f5-8edc-545712d7fbf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cbf906fe-3e8e-4b22-a6fd-bde302b9218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104bd3-1d64-497b-9d7f-48e696123978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f504d6e6-2cc3-4f3e-b5ea-ffaf87ad7e69}" ma:internalName="TaxCatchAll" ma:showField="CatchAllData" ma:web="ae104bd3-1d64-497b-9d7f-48e69612397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list="UserInfo" ma:SearchPeopleOnly="false" ma:SharePointGroup="0" ma:internalName="SharedWithUsers" ma:readOnly="tru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3CB70D4-793E-4D2F-AA62-6BC27AE52E44}">
  <ds:schemaRefs>
    <ds:schemaRef ds:uri="http://schemas.microsoft.com/office/2006/metadata/properties"/>
    <ds:schemaRef ds:uri="http://schemas.microsoft.com/office/infopath/2007/PartnerControls"/>
    <ds:schemaRef ds:uri="ae104bd3-1d64-497b-9d7f-48e696123978"/>
  </ds:schemaRefs>
</ds:datastoreItem>
</file>

<file path=customXml/itemProps2.xml><?xml version="1.0" encoding="utf-8"?>
<ds:datastoreItem xmlns:ds="http://schemas.openxmlformats.org/officeDocument/2006/customXml" ds:itemID="{7849C22B-FD06-435D-83BE-50C42A6F31A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B0C3A51-29DA-47B1-AACD-66B5AFF53F4D}"/>
</file>

<file path=docMetadata/LabelInfo.xml><?xml version="1.0" encoding="utf-8"?>
<clbl:labelList xmlns:clbl="http://schemas.microsoft.com/office/2020/mipLabelMetadata">
  <clbl:label id="{723a5a87-f39a-4a22-9247-3fc240c01396}" enabled="0" method="" siteId="{723a5a87-f39a-4a22-9247-3fc240c01396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547</Words>
  <Application>Microsoft Office PowerPoint</Application>
  <PresentationFormat>Widescreen</PresentationFormat>
  <Paragraphs>142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Aptos</vt:lpstr>
      <vt:lpstr>Aptos Display</vt:lpstr>
      <vt:lpstr>Arial</vt:lpstr>
      <vt:lpstr>Gothic A1</vt:lpstr>
      <vt:lpstr>Gothic A1 Black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Vanessa Basbas</dc:creator>
  <cp:lastModifiedBy>Maimuna Khandaker</cp:lastModifiedBy>
  <cp:revision>8</cp:revision>
  <dcterms:created xsi:type="dcterms:W3CDTF">2024-04-02T13:27:48Z</dcterms:created>
  <dcterms:modified xsi:type="dcterms:W3CDTF">2025-03-06T14:31:34Z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0x0101002C9FA13F9927E546ACC077F8443B7766</vt:lpwstr>
  </property>
</Properties>
</file>